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9F11"/>
    <a:srgbClr val="111E31"/>
    <a:srgbClr val="FFFFCC"/>
    <a:srgbClr val="FFFF99"/>
    <a:srgbClr val="99CCFF"/>
    <a:srgbClr val="99FF66"/>
    <a:srgbClr val="F7E8E1"/>
    <a:srgbClr val="F1FCFE"/>
    <a:srgbClr val="DBF6FE"/>
    <a:srgbClr val="6BC5C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74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6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учащихся на начало года</c:v>
                </c:pt>
              </c:strCache>
            </c:strRef>
          </c:tx>
          <c:spPr>
            <a:solidFill>
              <a:srgbClr val="729F11"/>
            </a:solidFill>
          </c:spPr>
          <c:cat>
            <c:strRef>
              <c:f>Лист1!$A$2:$A$5</c:f>
              <c:strCache>
                <c:ptCount val="3"/>
                <c:pt idx="0">
                  <c:v>2017-2018 гг.</c:v>
                </c:pt>
                <c:pt idx="1">
                  <c:v>2018-2019 гг.</c:v>
                </c:pt>
                <c:pt idx="2">
                  <c:v>2019-2020 гг.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учащихся на конец года</c:v>
                </c:pt>
              </c:strCache>
            </c:strRef>
          </c:tx>
          <c:spPr>
            <a:solidFill>
              <a:srgbClr val="111E31"/>
            </a:solidFill>
          </c:spPr>
          <c:cat>
            <c:strRef>
              <c:f>Лист1!$A$2:$A$5</c:f>
              <c:strCache>
                <c:ptCount val="3"/>
                <c:pt idx="0">
                  <c:v>2017-2018 гг.</c:v>
                </c:pt>
                <c:pt idx="1">
                  <c:v>2018-2019 гг.</c:v>
                </c:pt>
                <c:pt idx="2">
                  <c:v>2019-2020 гг.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shape val="box"/>
        <c:axId val="76535680"/>
        <c:axId val="91154688"/>
        <c:axId val="0"/>
      </c:bar3DChart>
      <c:catAx>
        <c:axId val="76535680"/>
        <c:scaling>
          <c:orientation val="minMax"/>
        </c:scaling>
        <c:axPos val="b"/>
        <c:majorTickMark val="none"/>
        <c:tickLblPos val="nextTo"/>
        <c:crossAx val="91154688"/>
        <c:crosses val="autoZero"/>
        <c:auto val="1"/>
        <c:lblAlgn val="ctr"/>
        <c:lblOffset val="100"/>
      </c:catAx>
      <c:valAx>
        <c:axId val="9115468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76535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675096881086182"/>
          <c:y val="0.3084279506608481"/>
          <c:w val="0.33324903118913818"/>
          <c:h val="0.38314409867830379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6"/>
  <c:chart>
    <c:view3D>
      <c:perspective val="30"/>
    </c:view3D>
    <c:plotArea>
      <c:layout>
        <c:manualLayout>
          <c:layoutTarget val="inner"/>
          <c:xMode val="edge"/>
          <c:yMode val="edge"/>
          <c:x val="9.2053005918388539E-2"/>
          <c:y val="2.6848324755415751E-2"/>
          <c:w val="0.5092275266129942"/>
          <c:h val="0.590070608807496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Положительная динамика освоения программы</c:v>
                </c:pt>
              </c:strCache>
            </c:strRef>
          </c:tx>
          <c:spPr>
            <a:solidFill>
              <a:srgbClr val="729F11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2017-2018 гг.</c:v>
                </c:pt>
                <c:pt idx="1">
                  <c:v>2018-2019 гг.</c:v>
                </c:pt>
                <c:pt idx="2">
                  <c:v>2019-2020 гг.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0.76</c:v>
                </c:pt>
                <c:pt idx="1">
                  <c:v>0.84</c:v>
                </c:pt>
                <c:pt idx="2">
                  <c:v>0.89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Стабильно положительные результаты освоения программы</c:v>
                </c:pt>
              </c:strCache>
            </c:strRef>
          </c:tx>
          <c:spPr>
            <a:solidFill>
              <a:srgbClr val="111E31"/>
            </a:solidFill>
          </c:spPr>
          <c:dLbls>
            <c:dLbl>
              <c:idx val="0"/>
              <c:layout>
                <c:manualLayout>
                  <c:x val="2.9243783393368798E-2"/>
                  <c:y val="4.0115051230394955E-3"/>
                </c:manualLayout>
              </c:layout>
              <c:showVal val="1"/>
            </c:dLbl>
            <c:dLbl>
              <c:idx val="1"/>
              <c:layout>
                <c:manualLayout>
                  <c:x val="2.6806801443921398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4.3865675090053201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2017-2018 гг.</c:v>
                </c:pt>
                <c:pt idx="1">
                  <c:v>2018-2019 гг.</c:v>
                </c:pt>
                <c:pt idx="2">
                  <c:v>2019-2020 гг.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0.24</c:v>
                </c:pt>
                <c:pt idx="1">
                  <c:v>0.16</c:v>
                </c:pt>
                <c:pt idx="2">
                  <c:v>0.11</c:v>
                </c:pt>
              </c:numCache>
            </c:numRef>
          </c:val>
        </c:ser>
        <c:shape val="box"/>
        <c:axId val="113945216"/>
        <c:axId val="145884672"/>
        <c:axId val="0"/>
      </c:bar3DChart>
      <c:catAx>
        <c:axId val="11394521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45884672"/>
        <c:crosses val="autoZero"/>
        <c:auto val="1"/>
        <c:lblAlgn val="ctr"/>
        <c:lblOffset val="100"/>
      </c:catAx>
      <c:valAx>
        <c:axId val="14588467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3945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6790553569574441"/>
          <c:y val="0.67865603193505986"/>
          <c:w val="0.62824151310868226"/>
          <c:h val="0.21518098505873365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B1F9E7-9E5D-40D6-9E4A-DE65CD310676}" type="doc">
      <dgm:prSet loTypeId="urn:microsoft.com/office/officeart/2005/8/layout/vList6" loCatId="list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9607B689-0EA9-48DD-969B-4531D64CFC60}">
      <dgm:prSet phldrT="[Текст]" custT="1"/>
      <dgm:spPr>
        <a:solidFill>
          <a:srgbClr val="729F11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Региональные соревнования по шахматам «Детская лига»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F22DEA7-A05E-4D1F-9AC0-CBC5AB7F6A65}" type="parTrans" cxnId="{0D6D8225-FC80-4F32-9F05-7F20E7B69AD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D7EEE83-5349-4573-A1B8-787D4FEB090F}" type="sibTrans" cxnId="{0D6D8225-FC80-4F32-9F05-7F20E7B69AD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8F9A0C4-E14D-4123-9058-0849CAABD81B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2 диплома за 1 место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163F349-7CE0-4AAE-85A6-25000059BE66}" type="parTrans" cxnId="{88DD6CDB-8D93-432D-98CE-2C9DB137F6E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64A3D4F-BA51-4A8C-A61E-92BF26518017}" type="sibTrans" cxnId="{88DD6CDB-8D93-432D-98CE-2C9DB137F6E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4C157708-3F14-45E3-858D-43F75AB02E44}">
      <dgm:prSet phldrT="[Текст]" custT="1"/>
      <dgm:spPr>
        <a:solidFill>
          <a:srgbClr val="729F11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Первенство Томской области 2017 года по блицу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24B09C1-60FB-48E9-A589-D02C942C11EC}" type="parTrans" cxnId="{474344F0-C7C0-4657-ACDB-5428F40B56FE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6EAE33F-4501-4B6F-B8FA-4796DF8CA309}" type="sibTrans" cxnId="{474344F0-C7C0-4657-ACDB-5428F40B56FE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E4AF459-0F47-4EA9-A29B-F339585D2BF7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2 диплома за 1 место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3E56AEC-2AB3-4DDB-ABF1-2B66472CAF35}" type="parTrans" cxnId="{0A1703CB-42C1-458B-9A81-07E811121E8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374C99B5-1132-4A1D-BA40-8C86C9A4A958}" type="sibTrans" cxnId="{0A1703CB-42C1-458B-9A81-07E811121E8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49D8833-3788-4223-81CB-28EF437E312E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2 диплома за 2 место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7505D2B-1B55-4FDE-82DC-6B6BCBDE8B9A}" type="parTrans" cxnId="{FBC0CD56-A448-4EF9-922B-2F77B1D3F57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57A8FF0B-E34B-4F78-ABB3-DC19C27FA577}" type="sibTrans" cxnId="{FBC0CD56-A448-4EF9-922B-2F77B1D3F57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95F91F5-B04B-41A4-B755-910BBD43E892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Диплом за 2 место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DBA2609-02AA-422F-B40F-2B26F260C1FD}" type="sibTrans" cxnId="{F34CB32D-5BFB-4E63-BD23-2992879387D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3638CF1-81D0-421E-927A-190820E2AC14}" type="parTrans" cxnId="{F34CB32D-5BFB-4E63-BD23-2992879387D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E030EA7-41C7-40BC-BA07-2A4BFDFC3D27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Диплом за 3 место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A24869CF-1888-442D-8EAD-22C6B94952D5}" type="parTrans" cxnId="{60F1A3AF-0C1B-41A5-B9CF-977E6AFBF12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4EDEA3A9-95AC-4C0C-BEB9-5014A654195D}" type="sibTrans" cxnId="{60F1A3AF-0C1B-41A5-B9CF-977E6AFBF12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8F4140DD-CB8F-4A55-BC8A-537E92CF9438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2 диплома за 3 место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51C38969-4043-46BD-B0BB-696D1DBB584A}" type="parTrans" cxnId="{7AD8AB4F-1029-4E93-91BD-A26F6A050CF9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3B6F785-2D75-4407-909A-946F08A37097}" type="sibTrans" cxnId="{7AD8AB4F-1029-4E93-91BD-A26F6A050CF9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40B47365-6E7C-4AC0-A4EE-E1C11431A307}">
      <dgm:prSet phldrT="[Текст]" custT="1"/>
      <dgm:spPr>
        <a:solidFill>
          <a:srgbClr val="729F11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Первенство Томской области 2017 года по быстрым шахматам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95C351-6342-4128-8789-7AA084C942B4}" type="parTrans" cxnId="{8C6E8C5E-A272-4BBD-A676-289B2E9E0478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26FD4BF-EFBC-42AF-BB26-32959C205657}" type="sibTrans" cxnId="{8C6E8C5E-A272-4BBD-A676-289B2E9E0478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E6868A7-9E56-401F-92F7-6ADB3EF6561D}">
      <dgm:prSet phldrT="[Текст]" custT="1"/>
      <dgm:spPr>
        <a:solidFill>
          <a:srgbClr val="729F11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Первенство Томской области 2018 года по шахматам среди мальчиков и девочек до 9 лет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6D6CDF3-8D81-4E29-92B9-970F11A4AD81}" type="parTrans" cxnId="{C0F5DDAE-D4BF-48EE-80E7-16725260FD5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92E05D1B-B7F5-48D3-BEAC-D9E665FBA10D}" type="sibTrans" cxnId="{C0F5DDAE-D4BF-48EE-80E7-16725260FD5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40DE449-DDE5-4A50-A7D4-C5C361176214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3 диплома за 1 место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773F742-9D9E-4AB6-9059-9C89A33EEE5B}" type="parTrans" cxnId="{682ACE70-9EC0-4634-AE3F-605E98C1F55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EF6CF0DD-FDED-479F-9077-4BBC3906A404}" type="sibTrans" cxnId="{682ACE70-9EC0-4634-AE3F-605E98C1F55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8B813FAF-62D4-4AA8-AFF7-2798B013A0E8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2 диплома за 3 место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5008E57-DA89-4705-AB43-6C27B5FFFD58}" type="parTrans" cxnId="{992B2208-C2E2-45FB-AB0B-D45376E83EC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6688784-8E49-4F08-81E9-F7C106B33979}" type="sibTrans" cxnId="{992B2208-C2E2-45FB-AB0B-D45376E83EC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33DD7EF-4756-4AD8-A9FD-C500B7C24AE8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Диплом за 1 место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CDA12D1-9F52-41A9-906E-C361A7A6721E}" type="parTrans" cxnId="{466D6867-0BD1-44AF-BB66-82093475F10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D80DCC0-3160-4F4D-88AC-D40984906993}" type="sibTrans" cxnId="{466D6867-0BD1-44AF-BB66-82093475F10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A72CA2D-B88F-402B-8A1F-70BB832E828A}">
      <dgm:prSet custT="1"/>
      <dgm:spPr>
        <a:solidFill>
          <a:srgbClr val="729F11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Региональные соревнования по решению шахматных композиций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A27238B-DC4B-444B-85D8-AFDDCA1F6FF0}" type="parTrans" cxnId="{F2182138-1E05-4077-A6BA-5E81E528BFC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0532FF8-E769-4B5D-B508-085C8B8BD488}" type="sibTrans" cxnId="{F2182138-1E05-4077-A6BA-5E81E528BFC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9A98D37B-ED52-4A17-A0AE-E516CA2E8985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2 диплома за 1 место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F1D161A-D48E-4133-BA1E-9ACC148ED232}" type="parTrans" cxnId="{E2F10820-DC4F-4C9A-95C1-00F4F5C5E9C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43A7100D-5513-42F5-89D3-A528B489FBE6}" type="sibTrans" cxnId="{E2F10820-DC4F-4C9A-95C1-00F4F5C5E9C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0711E3A-1ACA-45C3-8ACC-B67540F04299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2 диплома за 2 место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5E89BCF-93A0-4F22-B619-665363668447}" type="parTrans" cxnId="{D6937B08-AAEB-4390-A6A9-1D67E70C4C7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43927819-F6A0-495B-8EB3-A3E9208C5B1F}" type="sibTrans" cxnId="{D6937B08-AAEB-4390-A6A9-1D67E70C4C7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8E69543-A1B0-42EB-BB0E-71CAB13362D1}">
      <dgm:prSet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3AAFFB3-8ED8-4C4F-AAF1-0FA34AF69665}" type="parTrans" cxnId="{788D9E37-F9A0-40F8-A939-F5639C7F0230}">
      <dgm:prSet/>
      <dgm:spPr/>
    </dgm:pt>
    <dgm:pt modelId="{B0D6A98D-D9F6-430A-B377-E20670E707DF}" type="sibTrans" cxnId="{788D9E37-F9A0-40F8-A939-F5639C7F0230}">
      <dgm:prSet/>
      <dgm:spPr/>
    </dgm:pt>
    <dgm:pt modelId="{499F53D7-91B3-4097-9090-97AEBF193AC3}" type="pres">
      <dgm:prSet presAssocID="{21B1F9E7-9E5D-40D6-9E4A-DE65CD310676}" presName="Name0" presStyleCnt="0">
        <dgm:presLayoutVars>
          <dgm:dir/>
          <dgm:animLvl val="lvl"/>
          <dgm:resizeHandles/>
        </dgm:presLayoutVars>
      </dgm:prSet>
      <dgm:spPr/>
    </dgm:pt>
    <dgm:pt modelId="{8F94323D-3142-4555-8A01-5D0C424CFE75}" type="pres">
      <dgm:prSet presAssocID="{9607B689-0EA9-48DD-969B-4531D64CFC60}" presName="linNode" presStyleCnt="0"/>
      <dgm:spPr/>
    </dgm:pt>
    <dgm:pt modelId="{AE06F71C-DA8B-47F2-B339-BED8C99C6CE9}" type="pres">
      <dgm:prSet presAssocID="{9607B689-0EA9-48DD-969B-4531D64CFC60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09DF6-D66A-423F-9165-42CE27E3BB37}" type="pres">
      <dgm:prSet presAssocID="{9607B689-0EA9-48DD-969B-4531D64CFC60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110B94-92C4-43DE-AA73-EAC1A3570508}" type="pres">
      <dgm:prSet presAssocID="{1D7EEE83-5349-4573-A1B8-787D4FEB090F}" presName="spacing" presStyleCnt="0"/>
      <dgm:spPr/>
    </dgm:pt>
    <dgm:pt modelId="{4189CE28-D3A2-4A28-9A45-1386C7AF2A8F}" type="pres">
      <dgm:prSet presAssocID="{4C157708-3F14-45E3-858D-43F75AB02E44}" presName="linNode" presStyleCnt="0"/>
      <dgm:spPr/>
    </dgm:pt>
    <dgm:pt modelId="{766E6F5D-3D31-4008-BC2F-9DDD0657EFBF}" type="pres">
      <dgm:prSet presAssocID="{4C157708-3F14-45E3-858D-43F75AB02E44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E615B-9602-4262-BB2C-D8C5C7437917}" type="pres">
      <dgm:prSet presAssocID="{4C157708-3F14-45E3-858D-43F75AB02E44}" presName="childShp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580B68-D5C2-43EE-85E0-6A3E8E2BDEFC}" type="pres">
      <dgm:prSet presAssocID="{F6EAE33F-4501-4B6F-B8FA-4796DF8CA309}" presName="spacing" presStyleCnt="0"/>
      <dgm:spPr/>
    </dgm:pt>
    <dgm:pt modelId="{00F22497-468C-4D31-8705-99DED2384B6B}" type="pres">
      <dgm:prSet presAssocID="{40B47365-6E7C-4AC0-A4EE-E1C11431A307}" presName="linNode" presStyleCnt="0"/>
      <dgm:spPr/>
    </dgm:pt>
    <dgm:pt modelId="{54D1E41B-719C-4333-8673-ED6D579F459E}" type="pres">
      <dgm:prSet presAssocID="{40B47365-6E7C-4AC0-A4EE-E1C11431A307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EB945-4B52-40D9-B1DC-96CBD81CB899}" type="pres">
      <dgm:prSet presAssocID="{40B47365-6E7C-4AC0-A4EE-E1C11431A307}" presName="childShp" presStyleLbl="bgAccFollowNode1" presStyleIdx="2" presStyleCnt="5">
        <dgm:presLayoutVars>
          <dgm:bulletEnabled val="1"/>
        </dgm:presLayoutVars>
      </dgm:prSet>
      <dgm:spPr/>
    </dgm:pt>
    <dgm:pt modelId="{3586210B-0B77-46C9-94F8-51499C4A2ED6}" type="pres">
      <dgm:prSet presAssocID="{F26FD4BF-EFBC-42AF-BB26-32959C205657}" presName="spacing" presStyleCnt="0"/>
      <dgm:spPr/>
    </dgm:pt>
    <dgm:pt modelId="{7CD76B1E-A0BC-4A60-AC3C-9613E98114A7}" type="pres">
      <dgm:prSet presAssocID="{AE6868A7-9E56-401F-92F7-6ADB3EF6561D}" presName="linNode" presStyleCnt="0"/>
      <dgm:spPr/>
    </dgm:pt>
    <dgm:pt modelId="{0B327344-4ABD-47DA-A87C-78FA61BCE6AC}" type="pres">
      <dgm:prSet presAssocID="{AE6868A7-9E56-401F-92F7-6ADB3EF6561D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734FE4-1339-4E61-813D-224C0EB36E91}" type="pres">
      <dgm:prSet presAssocID="{AE6868A7-9E56-401F-92F7-6ADB3EF6561D}" presName="childShp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9376F1-70DA-48BD-A946-D482BBC3D747}" type="pres">
      <dgm:prSet presAssocID="{92E05D1B-B7F5-48D3-BEAC-D9E665FBA10D}" presName="spacing" presStyleCnt="0"/>
      <dgm:spPr/>
    </dgm:pt>
    <dgm:pt modelId="{D6EDD84B-0E36-4A03-A9B2-FD16B6FB51D8}" type="pres">
      <dgm:prSet presAssocID="{1A72CA2D-B88F-402B-8A1F-70BB832E828A}" presName="linNode" presStyleCnt="0"/>
      <dgm:spPr/>
    </dgm:pt>
    <dgm:pt modelId="{F7B8284D-7B0E-4BBC-B067-978EC1AD7BEA}" type="pres">
      <dgm:prSet presAssocID="{1A72CA2D-B88F-402B-8A1F-70BB832E828A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FC1741-723F-4D81-8BAF-7F0924D8C517}" type="pres">
      <dgm:prSet presAssocID="{1A72CA2D-B88F-402B-8A1F-70BB832E828A}" presName="childShp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BB62F5-32F6-4FF9-A2D1-A0864AE6A0BF}" type="presOf" srcId="{2E4AF459-0F47-4EA9-A29B-F339585D2BF7}" destId="{FD7E615B-9602-4262-BB2C-D8C5C7437917}" srcOrd="0" destOrd="0" presId="urn:microsoft.com/office/officeart/2005/8/layout/vList6"/>
    <dgm:cxn modelId="{60F1A3AF-0C1B-41A5-B9CF-977E6AFBF123}" srcId="{9607B689-0EA9-48DD-969B-4531D64CFC60}" destId="{0E030EA7-41C7-40BC-BA07-2A4BFDFC3D27}" srcOrd="2" destOrd="0" parTransId="{A24869CF-1888-442D-8EAD-22C6B94952D5}" sibTransId="{4EDEA3A9-95AC-4C0C-BEB9-5014A654195D}"/>
    <dgm:cxn modelId="{7AD8AB4F-1029-4E93-91BD-A26F6A050CF9}" srcId="{4C157708-3F14-45E3-858D-43F75AB02E44}" destId="{8F4140DD-CB8F-4A55-BC8A-537E92CF9438}" srcOrd="2" destOrd="0" parTransId="{51C38969-4043-46BD-B0BB-696D1DBB584A}" sibTransId="{F3B6F785-2D75-4407-909A-946F08A37097}"/>
    <dgm:cxn modelId="{7A03A469-E84A-4E61-A1F2-49BA868BE7ED}" type="presOf" srcId="{740DE449-DDE5-4A50-A7D4-C5C361176214}" destId="{218EB945-4B52-40D9-B1DC-96CBD81CB899}" srcOrd="0" destOrd="0" presId="urn:microsoft.com/office/officeart/2005/8/layout/vList6"/>
    <dgm:cxn modelId="{734FAFED-E806-4374-A4EE-94341E09E55D}" type="presOf" srcId="{8F4140DD-CB8F-4A55-BC8A-537E92CF9438}" destId="{FD7E615B-9602-4262-BB2C-D8C5C7437917}" srcOrd="0" destOrd="2" presId="urn:microsoft.com/office/officeart/2005/8/layout/vList6"/>
    <dgm:cxn modelId="{682ACE70-9EC0-4634-AE3F-605E98C1F555}" srcId="{40B47365-6E7C-4AC0-A4EE-E1C11431A307}" destId="{740DE449-DDE5-4A50-A7D4-C5C361176214}" srcOrd="0" destOrd="0" parTransId="{C773F742-9D9E-4AB6-9059-9C89A33EEE5B}" sibTransId="{EF6CF0DD-FDED-479F-9077-4BBC3906A404}"/>
    <dgm:cxn modelId="{DBF5B5AD-54E4-4F8B-B504-BF8837BA1406}" type="presOf" srcId="{C95F91F5-B04B-41A4-B755-910BBD43E892}" destId="{62009DF6-D66A-423F-9165-42CE27E3BB37}" srcOrd="0" destOrd="1" presId="urn:microsoft.com/office/officeart/2005/8/layout/vList6"/>
    <dgm:cxn modelId="{E2F10820-DC4F-4C9A-95C1-00F4F5C5E9CD}" srcId="{1A72CA2D-B88F-402B-8A1F-70BB832E828A}" destId="{9A98D37B-ED52-4A17-A0AE-E516CA2E8985}" srcOrd="0" destOrd="0" parTransId="{CF1D161A-D48E-4133-BA1E-9ACC148ED232}" sibTransId="{43A7100D-5513-42F5-89D3-A528B489FBE6}"/>
    <dgm:cxn modelId="{7B0C7FAD-4B09-4AE3-A6F1-67F8FACD1065}" type="presOf" srcId="{21B1F9E7-9E5D-40D6-9E4A-DE65CD310676}" destId="{499F53D7-91B3-4097-9090-97AEBF193AC3}" srcOrd="0" destOrd="0" presId="urn:microsoft.com/office/officeart/2005/8/layout/vList6"/>
    <dgm:cxn modelId="{88DD6CDB-8D93-432D-98CE-2C9DB137F6EB}" srcId="{9607B689-0EA9-48DD-969B-4531D64CFC60}" destId="{68F9A0C4-E14D-4123-9058-0849CAABD81B}" srcOrd="0" destOrd="0" parTransId="{0163F349-7CE0-4AAE-85A6-25000059BE66}" sibTransId="{C64A3D4F-BA51-4A8C-A61E-92BF26518017}"/>
    <dgm:cxn modelId="{0A1703CB-42C1-458B-9A81-07E811121E85}" srcId="{4C157708-3F14-45E3-858D-43F75AB02E44}" destId="{2E4AF459-0F47-4EA9-A29B-F339585D2BF7}" srcOrd="0" destOrd="0" parTransId="{13E56AEC-2AB3-4DDB-ABF1-2B66472CAF35}" sibTransId="{374C99B5-1132-4A1D-BA40-8C86C9A4A958}"/>
    <dgm:cxn modelId="{8714E502-18CF-4826-AA44-98350F20581B}" type="presOf" srcId="{9A98D37B-ED52-4A17-A0AE-E516CA2E8985}" destId="{05FC1741-723F-4D81-8BAF-7F0924D8C517}" srcOrd="0" destOrd="0" presId="urn:microsoft.com/office/officeart/2005/8/layout/vList6"/>
    <dgm:cxn modelId="{0D6D8225-FC80-4F32-9F05-7F20E7B69ADD}" srcId="{21B1F9E7-9E5D-40D6-9E4A-DE65CD310676}" destId="{9607B689-0EA9-48DD-969B-4531D64CFC60}" srcOrd="0" destOrd="0" parTransId="{AF22DEA7-A05E-4D1F-9AC0-CBC5AB7F6A65}" sibTransId="{1D7EEE83-5349-4573-A1B8-787D4FEB090F}"/>
    <dgm:cxn modelId="{D6937B08-AAEB-4390-A6A9-1D67E70C4C76}" srcId="{1A72CA2D-B88F-402B-8A1F-70BB832E828A}" destId="{D0711E3A-1ACA-45C3-8ACC-B67540F04299}" srcOrd="1" destOrd="0" parTransId="{35E89BCF-93A0-4F22-B619-665363668447}" sibTransId="{43927819-F6A0-495B-8EB3-A3E9208C5B1F}"/>
    <dgm:cxn modelId="{F2182138-1E05-4077-A6BA-5E81E528BFCB}" srcId="{21B1F9E7-9E5D-40D6-9E4A-DE65CD310676}" destId="{1A72CA2D-B88F-402B-8A1F-70BB832E828A}" srcOrd="4" destOrd="0" parTransId="{6A27238B-DC4B-444B-85D8-AFDDCA1F6FF0}" sibTransId="{A0532FF8-E769-4B5D-B508-085C8B8BD488}"/>
    <dgm:cxn modelId="{472AB41F-4896-4FAB-AEF8-C6E0779E1036}" type="presOf" srcId="{D0711E3A-1ACA-45C3-8ACC-B67540F04299}" destId="{05FC1741-723F-4D81-8BAF-7F0924D8C517}" srcOrd="0" destOrd="1" presId="urn:microsoft.com/office/officeart/2005/8/layout/vList6"/>
    <dgm:cxn modelId="{474344F0-C7C0-4657-ACDB-5428F40B56FE}" srcId="{21B1F9E7-9E5D-40D6-9E4A-DE65CD310676}" destId="{4C157708-3F14-45E3-858D-43F75AB02E44}" srcOrd="1" destOrd="0" parTransId="{824B09C1-60FB-48E9-A589-D02C942C11EC}" sibTransId="{F6EAE33F-4501-4B6F-B8FA-4796DF8CA309}"/>
    <dgm:cxn modelId="{466D6867-0BD1-44AF-BB66-82093475F106}" srcId="{AE6868A7-9E56-401F-92F7-6ADB3EF6561D}" destId="{733DD7EF-4756-4AD8-A9FD-C500B7C24AE8}" srcOrd="1" destOrd="0" parTransId="{FCDA12D1-9F52-41A9-906E-C361A7A6721E}" sibTransId="{6D80DCC0-3160-4F4D-88AC-D40984906993}"/>
    <dgm:cxn modelId="{91325E62-D61F-4050-9FCF-D0EE9A7DE685}" type="presOf" srcId="{4C157708-3F14-45E3-858D-43F75AB02E44}" destId="{766E6F5D-3D31-4008-BC2F-9DDD0657EFBF}" srcOrd="0" destOrd="0" presId="urn:microsoft.com/office/officeart/2005/8/layout/vList6"/>
    <dgm:cxn modelId="{FBC0CD56-A448-4EF9-922B-2F77B1D3F57D}" srcId="{4C157708-3F14-45E3-858D-43F75AB02E44}" destId="{A49D8833-3788-4223-81CB-28EF437E312E}" srcOrd="1" destOrd="0" parTransId="{B7505D2B-1B55-4FDE-82DC-6B6BCBDE8B9A}" sibTransId="{57A8FF0B-E34B-4F78-ABB3-DC19C27FA577}"/>
    <dgm:cxn modelId="{C06DEC29-D555-4DD7-94FA-33B9328C5343}" type="presOf" srcId="{8B813FAF-62D4-4AA8-AFF7-2798B013A0E8}" destId="{218EB945-4B52-40D9-B1DC-96CBD81CB899}" srcOrd="0" destOrd="1" presId="urn:microsoft.com/office/officeart/2005/8/layout/vList6"/>
    <dgm:cxn modelId="{788D9E37-F9A0-40F8-A939-F5639C7F0230}" srcId="{AE6868A7-9E56-401F-92F7-6ADB3EF6561D}" destId="{A8E69543-A1B0-42EB-BB0E-71CAB13362D1}" srcOrd="0" destOrd="0" parTransId="{43AAFFB3-8ED8-4C4F-AAF1-0FA34AF69665}" sibTransId="{B0D6A98D-D9F6-430A-B377-E20670E707DF}"/>
    <dgm:cxn modelId="{A2737496-8C0D-46CB-A3C3-8DE73048C17F}" type="presOf" srcId="{9607B689-0EA9-48DD-969B-4531D64CFC60}" destId="{AE06F71C-DA8B-47F2-B339-BED8C99C6CE9}" srcOrd="0" destOrd="0" presId="urn:microsoft.com/office/officeart/2005/8/layout/vList6"/>
    <dgm:cxn modelId="{C0F5DDAE-D4BF-48EE-80E7-16725260FD57}" srcId="{21B1F9E7-9E5D-40D6-9E4A-DE65CD310676}" destId="{AE6868A7-9E56-401F-92F7-6ADB3EF6561D}" srcOrd="3" destOrd="0" parTransId="{36D6CDF3-8D81-4E29-92B9-970F11A4AD81}" sibTransId="{92E05D1B-B7F5-48D3-BEAC-D9E665FBA10D}"/>
    <dgm:cxn modelId="{542DDA76-3CAD-424B-A3FF-8E2BAD972E8E}" type="presOf" srcId="{0E030EA7-41C7-40BC-BA07-2A4BFDFC3D27}" destId="{62009DF6-D66A-423F-9165-42CE27E3BB37}" srcOrd="0" destOrd="2" presId="urn:microsoft.com/office/officeart/2005/8/layout/vList6"/>
    <dgm:cxn modelId="{F34CB32D-5BFB-4E63-BD23-2992879387D7}" srcId="{9607B689-0EA9-48DD-969B-4531D64CFC60}" destId="{C95F91F5-B04B-41A4-B755-910BBD43E892}" srcOrd="1" destOrd="0" parTransId="{73638CF1-81D0-421E-927A-190820E2AC14}" sibTransId="{DDBA2609-02AA-422F-B40F-2B26F260C1FD}"/>
    <dgm:cxn modelId="{8C6E8C5E-A272-4BBD-A676-289B2E9E0478}" srcId="{21B1F9E7-9E5D-40D6-9E4A-DE65CD310676}" destId="{40B47365-6E7C-4AC0-A4EE-E1C11431A307}" srcOrd="2" destOrd="0" parTransId="{9095C351-6342-4128-8789-7AA084C942B4}" sibTransId="{F26FD4BF-EFBC-42AF-BB26-32959C205657}"/>
    <dgm:cxn modelId="{7CC7C72C-9CDD-481E-A65D-8EB732F0406E}" type="presOf" srcId="{733DD7EF-4756-4AD8-A9FD-C500B7C24AE8}" destId="{12734FE4-1339-4E61-813D-224C0EB36E91}" srcOrd="0" destOrd="1" presId="urn:microsoft.com/office/officeart/2005/8/layout/vList6"/>
    <dgm:cxn modelId="{992B2208-C2E2-45FB-AB0B-D45376E83EC5}" srcId="{40B47365-6E7C-4AC0-A4EE-E1C11431A307}" destId="{8B813FAF-62D4-4AA8-AFF7-2798B013A0E8}" srcOrd="1" destOrd="0" parTransId="{25008E57-DA89-4705-AB43-6C27B5FFFD58}" sibTransId="{A6688784-8E49-4F08-81E9-F7C106B33979}"/>
    <dgm:cxn modelId="{4E5A2F5D-3F7D-4560-B9D8-E02C9218D897}" type="presOf" srcId="{A8E69543-A1B0-42EB-BB0E-71CAB13362D1}" destId="{12734FE4-1339-4E61-813D-224C0EB36E91}" srcOrd="0" destOrd="0" presId="urn:microsoft.com/office/officeart/2005/8/layout/vList6"/>
    <dgm:cxn modelId="{7D1EE52E-B422-499F-A0DE-0B47815BD965}" type="presOf" srcId="{68F9A0C4-E14D-4123-9058-0849CAABD81B}" destId="{62009DF6-D66A-423F-9165-42CE27E3BB37}" srcOrd="0" destOrd="0" presId="urn:microsoft.com/office/officeart/2005/8/layout/vList6"/>
    <dgm:cxn modelId="{B4AB335D-1323-4CE9-92CF-2CA5045890AD}" type="presOf" srcId="{1A72CA2D-B88F-402B-8A1F-70BB832E828A}" destId="{F7B8284D-7B0E-4BBC-B067-978EC1AD7BEA}" srcOrd="0" destOrd="0" presId="urn:microsoft.com/office/officeart/2005/8/layout/vList6"/>
    <dgm:cxn modelId="{A96D3867-EA3C-49F9-A45D-59BC4878ECF6}" type="presOf" srcId="{A49D8833-3788-4223-81CB-28EF437E312E}" destId="{FD7E615B-9602-4262-BB2C-D8C5C7437917}" srcOrd="0" destOrd="1" presId="urn:microsoft.com/office/officeart/2005/8/layout/vList6"/>
    <dgm:cxn modelId="{685B0F84-6CDE-48AF-8140-75566FBB0F61}" type="presOf" srcId="{AE6868A7-9E56-401F-92F7-6ADB3EF6561D}" destId="{0B327344-4ABD-47DA-A87C-78FA61BCE6AC}" srcOrd="0" destOrd="0" presId="urn:microsoft.com/office/officeart/2005/8/layout/vList6"/>
    <dgm:cxn modelId="{3A50BCCD-8859-4A6F-9A10-C0F1CBCFFA7F}" type="presOf" srcId="{40B47365-6E7C-4AC0-A4EE-E1C11431A307}" destId="{54D1E41B-719C-4333-8673-ED6D579F459E}" srcOrd="0" destOrd="0" presId="urn:microsoft.com/office/officeart/2005/8/layout/vList6"/>
    <dgm:cxn modelId="{44F8F79F-82E3-433D-AE50-4075B27B3131}" type="presParOf" srcId="{499F53D7-91B3-4097-9090-97AEBF193AC3}" destId="{8F94323D-3142-4555-8A01-5D0C424CFE75}" srcOrd="0" destOrd="0" presId="urn:microsoft.com/office/officeart/2005/8/layout/vList6"/>
    <dgm:cxn modelId="{9071816E-CB37-41DA-88CF-36336AF38092}" type="presParOf" srcId="{8F94323D-3142-4555-8A01-5D0C424CFE75}" destId="{AE06F71C-DA8B-47F2-B339-BED8C99C6CE9}" srcOrd="0" destOrd="0" presId="urn:microsoft.com/office/officeart/2005/8/layout/vList6"/>
    <dgm:cxn modelId="{A92E645E-1CDF-4508-9A3F-170F4D3B54A0}" type="presParOf" srcId="{8F94323D-3142-4555-8A01-5D0C424CFE75}" destId="{62009DF6-D66A-423F-9165-42CE27E3BB37}" srcOrd="1" destOrd="0" presId="urn:microsoft.com/office/officeart/2005/8/layout/vList6"/>
    <dgm:cxn modelId="{ECFBA164-8E2B-4610-B309-E7D1A197F4D2}" type="presParOf" srcId="{499F53D7-91B3-4097-9090-97AEBF193AC3}" destId="{22110B94-92C4-43DE-AA73-EAC1A3570508}" srcOrd="1" destOrd="0" presId="urn:microsoft.com/office/officeart/2005/8/layout/vList6"/>
    <dgm:cxn modelId="{20E776E9-336F-4FB8-A072-C08D83915B06}" type="presParOf" srcId="{499F53D7-91B3-4097-9090-97AEBF193AC3}" destId="{4189CE28-D3A2-4A28-9A45-1386C7AF2A8F}" srcOrd="2" destOrd="0" presId="urn:microsoft.com/office/officeart/2005/8/layout/vList6"/>
    <dgm:cxn modelId="{DE401DD8-8C10-47F1-AC2C-3050DD205A57}" type="presParOf" srcId="{4189CE28-D3A2-4A28-9A45-1386C7AF2A8F}" destId="{766E6F5D-3D31-4008-BC2F-9DDD0657EFBF}" srcOrd="0" destOrd="0" presId="urn:microsoft.com/office/officeart/2005/8/layout/vList6"/>
    <dgm:cxn modelId="{69DF1467-9115-4828-91F5-55DC5FA9BFC2}" type="presParOf" srcId="{4189CE28-D3A2-4A28-9A45-1386C7AF2A8F}" destId="{FD7E615B-9602-4262-BB2C-D8C5C7437917}" srcOrd="1" destOrd="0" presId="urn:microsoft.com/office/officeart/2005/8/layout/vList6"/>
    <dgm:cxn modelId="{B85E8942-5E68-44A0-995D-EA2FE3DB1FD2}" type="presParOf" srcId="{499F53D7-91B3-4097-9090-97AEBF193AC3}" destId="{D7580B68-D5C2-43EE-85E0-6A3E8E2BDEFC}" srcOrd="3" destOrd="0" presId="urn:microsoft.com/office/officeart/2005/8/layout/vList6"/>
    <dgm:cxn modelId="{D07FC65C-5BCB-49BE-A404-641B82BD1E6D}" type="presParOf" srcId="{499F53D7-91B3-4097-9090-97AEBF193AC3}" destId="{00F22497-468C-4D31-8705-99DED2384B6B}" srcOrd="4" destOrd="0" presId="urn:microsoft.com/office/officeart/2005/8/layout/vList6"/>
    <dgm:cxn modelId="{955922E3-A0C0-4031-ADAE-083849775AC2}" type="presParOf" srcId="{00F22497-468C-4D31-8705-99DED2384B6B}" destId="{54D1E41B-719C-4333-8673-ED6D579F459E}" srcOrd="0" destOrd="0" presId="urn:microsoft.com/office/officeart/2005/8/layout/vList6"/>
    <dgm:cxn modelId="{C199A520-27F9-46F2-81A1-F8842586ECB8}" type="presParOf" srcId="{00F22497-468C-4D31-8705-99DED2384B6B}" destId="{218EB945-4B52-40D9-B1DC-96CBD81CB899}" srcOrd="1" destOrd="0" presId="urn:microsoft.com/office/officeart/2005/8/layout/vList6"/>
    <dgm:cxn modelId="{82158F6A-4F31-4CAE-9A21-59848256F71E}" type="presParOf" srcId="{499F53D7-91B3-4097-9090-97AEBF193AC3}" destId="{3586210B-0B77-46C9-94F8-51499C4A2ED6}" srcOrd="5" destOrd="0" presId="urn:microsoft.com/office/officeart/2005/8/layout/vList6"/>
    <dgm:cxn modelId="{8167D52F-6969-4D72-B06E-7BED8EF6302D}" type="presParOf" srcId="{499F53D7-91B3-4097-9090-97AEBF193AC3}" destId="{7CD76B1E-A0BC-4A60-AC3C-9613E98114A7}" srcOrd="6" destOrd="0" presId="urn:microsoft.com/office/officeart/2005/8/layout/vList6"/>
    <dgm:cxn modelId="{D80D7927-8B9B-4886-B97F-38C5410A0FA9}" type="presParOf" srcId="{7CD76B1E-A0BC-4A60-AC3C-9613E98114A7}" destId="{0B327344-4ABD-47DA-A87C-78FA61BCE6AC}" srcOrd="0" destOrd="0" presId="urn:microsoft.com/office/officeart/2005/8/layout/vList6"/>
    <dgm:cxn modelId="{589C084C-7C52-4878-9ED0-7698529FB930}" type="presParOf" srcId="{7CD76B1E-A0BC-4A60-AC3C-9613E98114A7}" destId="{12734FE4-1339-4E61-813D-224C0EB36E91}" srcOrd="1" destOrd="0" presId="urn:microsoft.com/office/officeart/2005/8/layout/vList6"/>
    <dgm:cxn modelId="{BBBE68C9-4A2B-43E1-BAB1-E8C4D3F1E9F8}" type="presParOf" srcId="{499F53D7-91B3-4097-9090-97AEBF193AC3}" destId="{D89376F1-70DA-48BD-A946-D482BBC3D747}" srcOrd="7" destOrd="0" presId="urn:microsoft.com/office/officeart/2005/8/layout/vList6"/>
    <dgm:cxn modelId="{7DFA746B-3B17-4917-9BA1-CC80028290FF}" type="presParOf" srcId="{499F53D7-91B3-4097-9090-97AEBF193AC3}" destId="{D6EDD84B-0E36-4A03-A9B2-FD16B6FB51D8}" srcOrd="8" destOrd="0" presId="urn:microsoft.com/office/officeart/2005/8/layout/vList6"/>
    <dgm:cxn modelId="{D0D7D21E-A563-45AD-8B7C-AC5D97D32390}" type="presParOf" srcId="{D6EDD84B-0E36-4A03-A9B2-FD16B6FB51D8}" destId="{F7B8284D-7B0E-4BBC-B067-978EC1AD7BEA}" srcOrd="0" destOrd="0" presId="urn:microsoft.com/office/officeart/2005/8/layout/vList6"/>
    <dgm:cxn modelId="{C1C9FB42-6C80-40A3-A2D7-C9D7DD75EE46}" type="presParOf" srcId="{D6EDD84B-0E36-4A03-A9B2-FD16B6FB51D8}" destId="{05FC1741-723F-4D81-8BAF-7F0924D8C517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B1F9E7-9E5D-40D6-9E4A-DE65CD310676}" type="doc">
      <dgm:prSet loTypeId="urn:microsoft.com/office/officeart/2005/8/layout/vList6" loCatId="list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9607B689-0EA9-48DD-969B-4531D64CFC60}">
      <dgm:prSet phldrT="[Текст]" custT="1"/>
      <dgm:spPr>
        <a:solidFill>
          <a:srgbClr val="729F11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Первенство Томской области 2018 года по быстрым шахматам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F22DEA7-A05E-4D1F-9AC0-CBC5AB7F6A65}" type="parTrans" cxnId="{0D6D8225-FC80-4F32-9F05-7F20E7B69AD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D7EEE83-5349-4573-A1B8-787D4FEB090F}" type="sibTrans" cxnId="{0D6D8225-FC80-4F32-9F05-7F20E7B69AD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8F9A0C4-E14D-4123-9058-0849CAABD81B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2 диплома за 1 место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163F349-7CE0-4AAE-85A6-25000059BE66}" type="parTrans" cxnId="{88DD6CDB-8D93-432D-98CE-2C9DB137F6E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64A3D4F-BA51-4A8C-A61E-92BF26518017}" type="sibTrans" cxnId="{88DD6CDB-8D93-432D-98CE-2C9DB137F6E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4C157708-3F14-45E3-858D-43F75AB02E44}">
      <dgm:prSet phldrT="[Текст]" custT="1"/>
      <dgm:spPr>
        <a:solidFill>
          <a:srgbClr val="729F11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Первенство Томской области 2019 года по шахматам среди мальчиков и девочек до 9 лет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24B09C1-60FB-48E9-A589-D02C942C11EC}" type="parTrans" cxnId="{474344F0-C7C0-4657-ACDB-5428F40B56FE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6EAE33F-4501-4B6F-B8FA-4796DF8CA309}" type="sibTrans" cxnId="{474344F0-C7C0-4657-ACDB-5428F40B56FE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E4AF459-0F47-4EA9-A29B-F339585D2BF7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2 диплома за 1 место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3E56AEC-2AB3-4DDB-ABF1-2B66472CAF35}" type="parTrans" cxnId="{0A1703CB-42C1-458B-9A81-07E811121E8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374C99B5-1132-4A1D-BA40-8C86C9A4A958}" type="sibTrans" cxnId="{0A1703CB-42C1-458B-9A81-07E811121E8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49D8833-3788-4223-81CB-28EF437E312E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Диплом за 2 место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7505D2B-1B55-4FDE-82DC-6B6BCBDE8B9A}" type="parTrans" cxnId="{FBC0CD56-A448-4EF9-922B-2F77B1D3F57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57A8FF0B-E34B-4F78-ABB3-DC19C27FA577}" type="sibTrans" cxnId="{FBC0CD56-A448-4EF9-922B-2F77B1D3F57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E030EA7-41C7-40BC-BA07-2A4BFDFC3D27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Диплом за 3 место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A24869CF-1888-442D-8EAD-22C6B94952D5}" type="parTrans" cxnId="{60F1A3AF-0C1B-41A5-B9CF-977E6AFBF12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4EDEA3A9-95AC-4C0C-BEB9-5014A654195D}" type="sibTrans" cxnId="{60F1A3AF-0C1B-41A5-B9CF-977E6AFBF12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40B47365-6E7C-4AC0-A4EE-E1C11431A307}">
      <dgm:prSet phldrT="[Текст]" custT="1"/>
      <dgm:spPr>
        <a:solidFill>
          <a:srgbClr val="729F11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Первенство Томской области среди мальчиков и девочек до 11,13 лет, среди юношей и девушек до 15,17 лет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95C351-6342-4128-8789-7AA084C942B4}" type="parTrans" cxnId="{8C6E8C5E-A272-4BBD-A676-289B2E9E0478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26FD4BF-EFBC-42AF-BB26-32959C205657}" type="sibTrans" cxnId="{8C6E8C5E-A272-4BBD-A676-289B2E9E0478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E6868A7-9E56-401F-92F7-6ADB3EF6561D}">
      <dgm:prSet phldrT="[Текст]" custT="1"/>
      <dgm:spPr>
        <a:solidFill>
          <a:srgbClr val="729F11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Открытые городские соревнования по шахматам, посвященные Дню защитника Отечества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6D6CDF3-8D81-4E29-92B9-970F11A4AD81}" type="parTrans" cxnId="{C0F5DDAE-D4BF-48EE-80E7-16725260FD5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92E05D1B-B7F5-48D3-BEAC-D9E665FBA10D}" type="sibTrans" cxnId="{C0F5DDAE-D4BF-48EE-80E7-16725260FD5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40DE449-DDE5-4A50-A7D4-C5C361176214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2 диплома за 2 место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773F742-9D9E-4AB6-9059-9C89A33EEE5B}" type="parTrans" cxnId="{682ACE70-9EC0-4634-AE3F-605E98C1F55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EF6CF0DD-FDED-479F-9077-4BBC3906A404}" type="sibTrans" cxnId="{682ACE70-9EC0-4634-AE3F-605E98C1F55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8B813FAF-62D4-4AA8-AFF7-2798B013A0E8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Диплом за 3 место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5008E57-DA89-4705-AB43-6C27B5FFFD58}" type="parTrans" cxnId="{992B2208-C2E2-45FB-AB0B-D45376E83EC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6688784-8E49-4F08-81E9-F7C106B33979}" type="sibTrans" cxnId="{992B2208-C2E2-45FB-AB0B-D45376E83EC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33DD7EF-4756-4AD8-A9FD-C500B7C24AE8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2 диплома за 1 место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CDA12D1-9F52-41A9-906E-C361A7A6721E}" type="parTrans" cxnId="{466D6867-0BD1-44AF-BB66-82093475F10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D80DCC0-3160-4F4D-88AC-D40984906993}" type="sibTrans" cxnId="{466D6867-0BD1-44AF-BB66-82093475F10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8E69543-A1B0-42EB-BB0E-71CAB13362D1}">
      <dgm:prSet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3AAFFB3-8ED8-4C4F-AAF1-0FA34AF69665}" type="parTrans" cxnId="{788D9E37-F9A0-40F8-A939-F5639C7F0230}">
      <dgm:prSet/>
      <dgm:spPr/>
    </dgm:pt>
    <dgm:pt modelId="{B0D6A98D-D9F6-430A-B377-E20670E707DF}" type="sibTrans" cxnId="{788D9E37-F9A0-40F8-A939-F5639C7F0230}">
      <dgm:prSet/>
      <dgm:spPr/>
    </dgm:pt>
    <dgm:pt modelId="{499F53D7-91B3-4097-9090-97AEBF193AC3}" type="pres">
      <dgm:prSet presAssocID="{21B1F9E7-9E5D-40D6-9E4A-DE65CD310676}" presName="Name0" presStyleCnt="0">
        <dgm:presLayoutVars>
          <dgm:dir/>
          <dgm:animLvl val="lvl"/>
          <dgm:resizeHandles/>
        </dgm:presLayoutVars>
      </dgm:prSet>
      <dgm:spPr/>
    </dgm:pt>
    <dgm:pt modelId="{8F94323D-3142-4555-8A01-5D0C424CFE75}" type="pres">
      <dgm:prSet presAssocID="{9607B689-0EA9-48DD-969B-4531D64CFC60}" presName="linNode" presStyleCnt="0"/>
      <dgm:spPr/>
    </dgm:pt>
    <dgm:pt modelId="{AE06F71C-DA8B-47F2-B339-BED8C99C6CE9}" type="pres">
      <dgm:prSet presAssocID="{9607B689-0EA9-48DD-969B-4531D64CFC60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09DF6-D66A-423F-9165-42CE27E3BB37}" type="pres">
      <dgm:prSet presAssocID="{9607B689-0EA9-48DD-969B-4531D64CFC60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110B94-92C4-43DE-AA73-EAC1A3570508}" type="pres">
      <dgm:prSet presAssocID="{1D7EEE83-5349-4573-A1B8-787D4FEB090F}" presName="spacing" presStyleCnt="0"/>
      <dgm:spPr/>
    </dgm:pt>
    <dgm:pt modelId="{4189CE28-D3A2-4A28-9A45-1386C7AF2A8F}" type="pres">
      <dgm:prSet presAssocID="{4C157708-3F14-45E3-858D-43F75AB02E44}" presName="linNode" presStyleCnt="0"/>
      <dgm:spPr/>
    </dgm:pt>
    <dgm:pt modelId="{766E6F5D-3D31-4008-BC2F-9DDD0657EFBF}" type="pres">
      <dgm:prSet presAssocID="{4C157708-3F14-45E3-858D-43F75AB02E44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E615B-9602-4262-BB2C-D8C5C7437917}" type="pres">
      <dgm:prSet presAssocID="{4C157708-3F14-45E3-858D-43F75AB02E44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580B68-D5C2-43EE-85E0-6A3E8E2BDEFC}" type="pres">
      <dgm:prSet presAssocID="{F6EAE33F-4501-4B6F-B8FA-4796DF8CA309}" presName="spacing" presStyleCnt="0"/>
      <dgm:spPr/>
    </dgm:pt>
    <dgm:pt modelId="{00F22497-468C-4D31-8705-99DED2384B6B}" type="pres">
      <dgm:prSet presAssocID="{40B47365-6E7C-4AC0-A4EE-E1C11431A307}" presName="linNode" presStyleCnt="0"/>
      <dgm:spPr/>
    </dgm:pt>
    <dgm:pt modelId="{54D1E41B-719C-4333-8673-ED6D579F459E}" type="pres">
      <dgm:prSet presAssocID="{40B47365-6E7C-4AC0-A4EE-E1C11431A307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EB945-4B52-40D9-B1DC-96CBD81CB899}" type="pres">
      <dgm:prSet presAssocID="{40B47365-6E7C-4AC0-A4EE-E1C11431A307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86210B-0B77-46C9-94F8-51499C4A2ED6}" type="pres">
      <dgm:prSet presAssocID="{F26FD4BF-EFBC-42AF-BB26-32959C205657}" presName="spacing" presStyleCnt="0"/>
      <dgm:spPr/>
    </dgm:pt>
    <dgm:pt modelId="{7CD76B1E-A0BC-4A60-AC3C-9613E98114A7}" type="pres">
      <dgm:prSet presAssocID="{AE6868A7-9E56-401F-92F7-6ADB3EF6561D}" presName="linNode" presStyleCnt="0"/>
      <dgm:spPr/>
    </dgm:pt>
    <dgm:pt modelId="{0B327344-4ABD-47DA-A87C-78FA61BCE6AC}" type="pres">
      <dgm:prSet presAssocID="{AE6868A7-9E56-401F-92F7-6ADB3EF6561D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734FE4-1339-4E61-813D-224C0EB36E91}" type="pres">
      <dgm:prSet presAssocID="{AE6868A7-9E56-401F-92F7-6ADB3EF6561D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6C8185-F2E0-4273-A2D2-C14178E60B19}" type="presOf" srcId="{740DE449-DDE5-4A50-A7D4-C5C361176214}" destId="{218EB945-4B52-40D9-B1DC-96CBD81CB899}" srcOrd="0" destOrd="0" presId="urn:microsoft.com/office/officeart/2005/8/layout/vList6"/>
    <dgm:cxn modelId="{60F1A3AF-0C1B-41A5-B9CF-977E6AFBF123}" srcId="{9607B689-0EA9-48DD-969B-4531D64CFC60}" destId="{0E030EA7-41C7-40BC-BA07-2A4BFDFC3D27}" srcOrd="1" destOrd="0" parTransId="{A24869CF-1888-442D-8EAD-22C6B94952D5}" sibTransId="{4EDEA3A9-95AC-4C0C-BEB9-5014A654195D}"/>
    <dgm:cxn modelId="{91DF961F-4EE5-489B-B8A0-F9C7460F782F}" type="presOf" srcId="{A49D8833-3788-4223-81CB-28EF437E312E}" destId="{FD7E615B-9602-4262-BB2C-D8C5C7437917}" srcOrd="0" destOrd="1" presId="urn:microsoft.com/office/officeart/2005/8/layout/vList6"/>
    <dgm:cxn modelId="{BA7DF32B-589F-4EAB-8D87-1FC0FDFC75E7}" type="presOf" srcId="{A8E69543-A1B0-42EB-BB0E-71CAB13362D1}" destId="{12734FE4-1339-4E61-813D-224C0EB36E91}" srcOrd="0" destOrd="0" presId="urn:microsoft.com/office/officeart/2005/8/layout/vList6"/>
    <dgm:cxn modelId="{83B26E58-25A6-4E58-AC43-1B1F9F6F0C23}" type="presOf" srcId="{0E030EA7-41C7-40BC-BA07-2A4BFDFC3D27}" destId="{62009DF6-D66A-423F-9165-42CE27E3BB37}" srcOrd="0" destOrd="1" presId="urn:microsoft.com/office/officeart/2005/8/layout/vList6"/>
    <dgm:cxn modelId="{FBC0CD56-A448-4EF9-922B-2F77B1D3F57D}" srcId="{4C157708-3F14-45E3-858D-43F75AB02E44}" destId="{A49D8833-3788-4223-81CB-28EF437E312E}" srcOrd="1" destOrd="0" parTransId="{B7505D2B-1B55-4FDE-82DC-6B6BCBDE8B9A}" sibTransId="{57A8FF0B-E34B-4F78-ABB3-DC19C27FA577}"/>
    <dgm:cxn modelId="{992B2208-C2E2-45FB-AB0B-D45376E83EC5}" srcId="{40B47365-6E7C-4AC0-A4EE-E1C11431A307}" destId="{8B813FAF-62D4-4AA8-AFF7-2798B013A0E8}" srcOrd="1" destOrd="0" parTransId="{25008E57-DA89-4705-AB43-6C27B5FFFD58}" sibTransId="{A6688784-8E49-4F08-81E9-F7C106B33979}"/>
    <dgm:cxn modelId="{C0F5DDAE-D4BF-48EE-80E7-16725260FD57}" srcId="{21B1F9E7-9E5D-40D6-9E4A-DE65CD310676}" destId="{AE6868A7-9E56-401F-92F7-6ADB3EF6561D}" srcOrd="3" destOrd="0" parTransId="{36D6CDF3-8D81-4E29-92B9-970F11A4AD81}" sibTransId="{92E05D1B-B7F5-48D3-BEAC-D9E665FBA10D}"/>
    <dgm:cxn modelId="{64653E89-9816-4F6C-8FAF-81970C11F5D4}" type="presOf" srcId="{733DD7EF-4756-4AD8-A9FD-C500B7C24AE8}" destId="{12734FE4-1339-4E61-813D-224C0EB36E91}" srcOrd="0" destOrd="1" presId="urn:microsoft.com/office/officeart/2005/8/layout/vList6"/>
    <dgm:cxn modelId="{788D9E37-F9A0-40F8-A939-F5639C7F0230}" srcId="{AE6868A7-9E56-401F-92F7-6ADB3EF6561D}" destId="{A8E69543-A1B0-42EB-BB0E-71CAB13362D1}" srcOrd="0" destOrd="0" parTransId="{43AAFFB3-8ED8-4C4F-AAF1-0FA34AF69665}" sibTransId="{B0D6A98D-D9F6-430A-B377-E20670E707DF}"/>
    <dgm:cxn modelId="{474344F0-C7C0-4657-ACDB-5428F40B56FE}" srcId="{21B1F9E7-9E5D-40D6-9E4A-DE65CD310676}" destId="{4C157708-3F14-45E3-858D-43F75AB02E44}" srcOrd="1" destOrd="0" parTransId="{824B09C1-60FB-48E9-A589-D02C942C11EC}" sibTransId="{F6EAE33F-4501-4B6F-B8FA-4796DF8CA309}"/>
    <dgm:cxn modelId="{1D227FD2-DEE0-4E8A-B24D-5AE18FDE32D7}" type="presOf" srcId="{9607B689-0EA9-48DD-969B-4531D64CFC60}" destId="{AE06F71C-DA8B-47F2-B339-BED8C99C6CE9}" srcOrd="0" destOrd="0" presId="urn:microsoft.com/office/officeart/2005/8/layout/vList6"/>
    <dgm:cxn modelId="{0D6D8225-FC80-4F32-9F05-7F20E7B69ADD}" srcId="{21B1F9E7-9E5D-40D6-9E4A-DE65CD310676}" destId="{9607B689-0EA9-48DD-969B-4531D64CFC60}" srcOrd="0" destOrd="0" parTransId="{AF22DEA7-A05E-4D1F-9AC0-CBC5AB7F6A65}" sibTransId="{1D7EEE83-5349-4573-A1B8-787D4FEB090F}"/>
    <dgm:cxn modelId="{99EC43E4-9572-4917-9E84-1C6E8077083F}" type="presOf" srcId="{AE6868A7-9E56-401F-92F7-6ADB3EF6561D}" destId="{0B327344-4ABD-47DA-A87C-78FA61BCE6AC}" srcOrd="0" destOrd="0" presId="urn:microsoft.com/office/officeart/2005/8/layout/vList6"/>
    <dgm:cxn modelId="{0A1703CB-42C1-458B-9A81-07E811121E85}" srcId="{4C157708-3F14-45E3-858D-43F75AB02E44}" destId="{2E4AF459-0F47-4EA9-A29B-F339585D2BF7}" srcOrd="0" destOrd="0" parTransId="{13E56AEC-2AB3-4DDB-ABF1-2B66472CAF35}" sibTransId="{374C99B5-1132-4A1D-BA40-8C86C9A4A958}"/>
    <dgm:cxn modelId="{1F7BAB51-1AA0-47D7-A423-CFD900835F39}" type="presOf" srcId="{8B813FAF-62D4-4AA8-AFF7-2798B013A0E8}" destId="{218EB945-4B52-40D9-B1DC-96CBD81CB899}" srcOrd="0" destOrd="1" presId="urn:microsoft.com/office/officeart/2005/8/layout/vList6"/>
    <dgm:cxn modelId="{682ACE70-9EC0-4634-AE3F-605E98C1F555}" srcId="{40B47365-6E7C-4AC0-A4EE-E1C11431A307}" destId="{740DE449-DDE5-4A50-A7D4-C5C361176214}" srcOrd="0" destOrd="0" parTransId="{C773F742-9D9E-4AB6-9059-9C89A33EEE5B}" sibTransId="{EF6CF0DD-FDED-479F-9077-4BBC3906A404}"/>
    <dgm:cxn modelId="{F129BBAF-3E03-4EE7-B515-FFBE44595648}" type="presOf" srcId="{4C157708-3F14-45E3-858D-43F75AB02E44}" destId="{766E6F5D-3D31-4008-BC2F-9DDD0657EFBF}" srcOrd="0" destOrd="0" presId="urn:microsoft.com/office/officeart/2005/8/layout/vList6"/>
    <dgm:cxn modelId="{04DCBBC2-FB99-4400-AC2D-CEE92032E8EC}" type="presOf" srcId="{40B47365-6E7C-4AC0-A4EE-E1C11431A307}" destId="{54D1E41B-719C-4333-8673-ED6D579F459E}" srcOrd="0" destOrd="0" presId="urn:microsoft.com/office/officeart/2005/8/layout/vList6"/>
    <dgm:cxn modelId="{88DD6CDB-8D93-432D-98CE-2C9DB137F6EB}" srcId="{9607B689-0EA9-48DD-969B-4531D64CFC60}" destId="{68F9A0C4-E14D-4123-9058-0849CAABD81B}" srcOrd="0" destOrd="0" parTransId="{0163F349-7CE0-4AAE-85A6-25000059BE66}" sibTransId="{C64A3D4F-BA51-4A8C-A61E-92BF26518017}"/>
    <dgm:cxn modelId="{466D6867-0BD1-44AF-BB66-82093475F106}" srcId="{AE6868A7-9E56-401F-92F7-6ADB3EF6561D}" destId="{733DD7EF-4756-4AD8-A9FD-C500B7C24AE8}" srcOrd="1" destOrd="0" parTransId="{FCDA12D1-9F52-41A9-906E-C361A7A6721E}" sibTransId="{6D80DCC0-3160-4F4D-88AC-D40984906993}"/>
    <dgm:cxn modelId="{8C6E8C5E-A272-4BBD-A676-289B2E9E0478}" srcId="{21B1F9E7-9E5D-40D6-9E4A-DE65CD310676}" destId="{40B47365-6E7C-4AC0-A4EE-E1C11431A307}" srcOrd="2" destOrd="0" parTransId="{9095C351-6342-4128-8789-7AA084C942B4}" sibTransId="{F26FD4BF-EFBC-42AF-BB26-32959C205657}"/>
    <dgm:cxn modelId="{3E9834A4-2558-49AE-B1E0-E453CFB87292}" type="presOf" srcId="{21B1F9E7-9E5D-40D6-9E4A-DE65CD310676}" destId="{499F53D7-91B3-4097-9090-97AEBF193AC3}" srcOrd="0" destOrd="0" presId="urn:microsoft.com/office/officeart/2005/8/layout/vList6"/>
    <dgm:cxn modelId="{9191E6E3-D9CD-4284-B95F-955B12FF4558}" type="presOf" srcId="{2E4AF459-0F47-4EA9-A29B-F339585D2BF7}" destId="{FD7E615B-9602-4262-BB2C-D8C5C7437917}" srcOrd="0" destOrd="0" presId="urn:microsoft.com/office/officeart/2005/8/layout/vList6"/>
    <dgm:cxn modelId="{5C53DE46-7FC9-48B7-BEA0-248E7346C9E3}" type="presOf" srcId="{68F9A0C4-E14D-4123-9058-0849CAABD81B}" destId="{62009DF6-D66A-423F-9165-42CE27E3BB37}" srcOrd="0" destOrd="0" presId="urn:microsoft.com/office/officeart/2005/8/layout/vList6"/>
    <dgm:cxn modelId="{4834AFA6-5DC5-4AD1-9180-4C8DBC960837}" type="presParOf" srcId="{499F53D7-91B3-4097-9090-97AEBF193AC3}" destId="{8F94323D-3142-4555-8A01-5D0C424CFE75}" srcOrd="0" destOrd="0" presId="urn:microsoft.com/office/officeart/2005/8/layout/vList6"/>
    <dgm:cxn modelId="{A3122B38-EEC1-4B18-B56A-3CD57B57D21E}" type="presParOf" srcId="{8F94323D-3142-4555-8A01-5D0C424CFE75}" destId="{AE06F71C-DA8B-47F2-B339-BED8C99C6CE9}" srcOrd="0" destOrd="0" presId="urn:microsoft.com/office/officeart/2005/8/layout/vList6"/>
    <dgm:cxn modelId="{90758C46-4DD1-4BA2-98A9-5B2B3AE8D965}" type="presParOf" srcId="{8F94323D-3142-4555-8A01-5D0C424CFE75}" destId="{62009DF6-D66A-423F-9165-42CE27E3BB37}" srcOrd="1" destOrd="0" presId="urn:microsoft.com/office/officeart/2005/8/layout/vList6"/>
    <dgm:cxn modelId="{2DF95359-49E7-4FEB-A641-656C2B4B2DD8}" type="presParOf" srcId="{499F53D7-91B3-4097-9090-97AEBF193AC3}" destId="{22110B94-92C4-43DE-AA73-EAC1A3570508}" srcOrd="1" destOrd="0" presId="urn:microsoft.com/office/officeart/2005/8/layout/vList6"/>
    <dgm:cxn modelId="{21BC9465-BAD8-4496-90F9-20D2EEA884CC}" type="presParOf" srcId="{499F53D7-91B3-4097-9090-97AEBF193AC3}" destId="{4189CE28-D3A2-4A28-9A45-1386C7AF2A8F}" srcOrd="2" destOrd="0" presId="urn:microsoft.com/office/officeart/2005/8/layout/vList6"/>
    <dgm:cxn modelId="{8FE0CC88-DE6D-4DD2-B888-B6758D33988E}" type="presParOf" srcId="{4189CE28-D3A2-4A28-9A45-1386C7AF2A8F}" destId="{766E6F5D-3D31-4008-BC2F-9DDD0657EFBF}" srcOrd="0" destOrd="0" presId="urn:microsoft.com/office/officeart/2005/8/layout/vList6"/>
    <dgm:cxn modelId="{16E42B17-07C6-4489-9DDD-8D84241E0743}" type="presParOf" srcId="{4189CE28-D3A2-4A28-9A45-1386C7AF2A8F}" destId="{FD7E615B-9602-4262-BB2C-D8C5C7437917}" srcOrd="1" destOrd="0" presId="urn:microsoft.com/office/officeart/2005/8/layout/vList6"/>
    <dgm:cxn modelId="{E9A72879-CCC8-49B6-B8BC-15849497AF08}" type="presParOf" srcId="{499F53D7-91B3-4097-9090-97AEBF193AC3}" destId="{D7580B68-D5C2-43EE-85E0-6A3E8E2BDEFC}" srcOrd="3" destOrd="0" presId="urn:microsoft.com/office/officeart/2005/8/layout/vList6"/>
    <dgm:cxn modelId="{07241919-C792-4C97-A91F-A98AB2A7B267}" type="presParOf" srcId="{499F53D7-91B3-4097-9090-97AEBF193AC3}" destId="{00F22497-468C-4D31-8705-99DED2384B6B}" srcOrd="4" destOrd="0" presId="urn:microsoft.com/office/officeart/2005/8/layout/vList6"/>
    <dgm:cxn modelId="{52889F44-7A80-4CAA-B3BD-07A50A8544FA}" type="presParOf" srcId="{00F22497-468C-4D31-8705-99DED2384B6B}" destId="{54D1E41B-719C-4333-8673-ED6D579F459E}" srcOrd="0" destOrd="0" presId="urn:microsoft.com/office/officeart/2005/8/layout/vList6"/>
    <dgm:cxn modelId="{77555DDD-F973-4739-8F84-55B4AAE4FC8D}" type="presParOf" srcId="{00F22497-468C-4D31-8705-99DED2384B6B}" destId="{218EB945-4B52-40D9-B1DC-96CBD81CB899}" srcOrd="1" destOrd="0" presId="urn:microsoft.com/office/officeart/2005/8/layout/vList6"/>
    <dgm:cxn modelId="{DBCC4905-5E30-49B1-8BB2-F2143012F207}" type="presParOf" srcId="{499F53D7-91B3-4097-9090-97AEBF193AC3}" destId="{3586210B-0B77-46C9-94F8-51499C4A2ED6}" srcOrd="5" destOrd="0" presId="urn:microsoft.com/office/officeart/2005/8/layout/vList6"/>
    <dgm:cxn modelId="{2C5BFA16-B5FE-4121-9059-BD8AEF79C10D}" type="presParOf" srcId="{499F53D7-91B3-4097-9090-97AEBF193AC3}" destId="{7CD76B1E-A0BC-4A60-AC3C-9613E98114A7}" srcOrd="6" destOrd="0" presId="urn:microsoft.com/office/officeart/2005/8/layout/vList6"/>
    <dgm:cxn modelId="{A032B568-238C-4690-87FF-AEB18EBB4472}" type="presParOf" srcId="{7CD76B1E-A0BC-4A60-AC3C-9613E98114A7}" destId="{0B327344-4ABD-47DA-A87C-78FA61BCE6AC}" srcOrd="0" destOrd="0" presId="urn:microsoft.com/office/officeart/2005/8/layout/vList6"/>
    <dgm:cxn modelId="{C61A0156-F9ED-4248-A876-AB02317FBA83}" type="presParOf" srcId="{7CD76B1E-A0BC-4A60-AC3C-9613E98114A7}" destId="{12734FE4-1339-4E61-813D-224C0EB36E91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B1F9E7-9E5D-40D6-9E4A-DE65CD310676}" type="doc">
      <dgm:prSet loTypeId="urn:microsoft.com/office/officeart/2005/8/layout/vList6" loCatId="list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9607B689-0EA9-48DD-969B-4531D64CFC60}">
      <dgm:prSet phldrT="[Текст]" custT="1"/>
      <dgm:spPr>
        <a:solidFill>
          <a:srgbClr val="729F11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Первенство Сибирского федерального округа 2018 года по быстрым шахматам среди мальчиков и девочек до 11 лет, до 13 лет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F22DEA7-A05E-4D1F-9AC0-CBC5AB7F6A65}" type="parTrans" cxnId="{0D6D8225-FC80-4F32-9F05-7F20E7B69AD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D7EEE83-5349-4573-A1B8-787D4FEB090F}" type="sibTrans" cxnId="{0D6D8225-FC80-4F32-9F05-7F20E7B69AD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8F9A0C4-E14D-4123-9058-0849CAABD81B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Диплом за 3 место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163F349-7CE0-4AAE-85A6-25000059BE66}" type="parTrans" cxnId="{88DD6CDB-8D93-432D-98CE-2C9DB137F6E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64A3D4F-BA51-4A8C-A61E-92BF26518017}" type="sibTrans" cxnId="{88DD6CDB-8D93-432D-98CE-2C9DB137F6E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4C157708-3F14-45E3-858D-43F75AB02E44}">
      <dgm:prSet phldrT="[Текст]" custT="1"/>
      <dgm:spPr>
        <a:solidFill>
          <a:srgbClr val="729F11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Первенство Сибирского федерального округа 2019 года по быстрым шахматам среди мальчиков и девочек до 11 лет, до 13 лет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24B09C1-60FB-48E9-A589-D02C942C11EC}" type="parTrans" cxnId="{474344F0-C7C0-4657-ACDB-5428F40B56FE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6EAE33F-4501-4B6F-B8FA-4796DF8CA309}" type="sibTrans" cxnId="{474344F0-C7C0-4657-ACDB-5428F40B56FE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E4AF459-0F47-4EA9-A29B-F339585D2BF7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Диплом за 3 место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3E56AEC-2AB3-4DDB-ABF1-2B66472CAF35}" type="parTrans" cxnId="{0A1703CB-42C1-458B-9A81-07E811121E8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374C99B5-1132-4A1D-BA40-8C86C9A4A958}" type="sibTrans" cxnId="{0A1703CB-42C1-458B-9A81-07E811121E8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4EF0DFE0-E772-4940-B63A-BC965A2A9A27}">
      <dgm:prSet phldrT="[Текст]"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75E3E75-DCC5-465A-A971-25E82E900352}" type="parTrans" cxnId="{A3A70BD9-7491-436F-9150-296666EFD9D6}">
      <dgm:prSet/>
      <dgm:spPr/>
      <dgm:t>
        <a:bodyPr/>
        <a:lstStyle/>
        <a:p>
          <a:endParaRPr lang="ru-RU"/>
        </a:p>
      </dgm:t>
    </dgm:pt>
    <dgm:pt modelId="{44FF298E-2C78-48F9-9193-CE4E9114AA45}" type="sibTrans" cxnId="{A3A70BD9-7491-436F-9150-296666EFD9D6}">
      <dgm:prSet/>
      <dgm:spPr/>
      <dgm:t>
        <a:bodyPr/>
        <a:lstStyle/>
        <a:p>
          <a:endParaRPr lang="ru-RU"/>
        </a:p>
      </dgm:t>
    </dgm:pt>
    <dgm:pt modelId="{B59CD6CB-F91F-40BA-B5AF-AD779F95EBB4}">
      <dgm:prSet phldrT="[Текст]"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8DB4E47-5977-4876-8E52-B81A6BABFB85}" type="parTrans" cxnId="{59443166-A75A-4833-A522-DF85D7743ADB}">
      <dgm:prSet/>
      <dgm:spPr/>
      <dgm:t>
        <a:bodyPr/>
        <a:lstStyle/>
        <a:p>
          <a:endParaRPr lang="ru-RU"/>
        </a:p>
      </dgm:t>
    </dgm:pt>
    <dgm:pt modelId="{0B6F71D5-953E-4E60-B153-8AA7D08EF558}" type="sibTrans" cxnId="{59443166-A75A-4833-A522-DF85D7743ADB}">
      <dgm:prSet/>
      <dgm:spPr/>
      <dgm:t>
        <a:bodyPr/>
        <a:lstStyle/>
        <a:p>
          <a:endParaRPr lang="ru-RU"/>
        </a:p>
      </dgm:t>
    </dgm:pt>
    <dgm:pt modelId="{A93F9E62-D43D-461C-9FE4-3196A39FEA0F}">
      <dgm:prSet phldrT="[Текст]"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F879087-0EDF-419C-8261-839798BF549B}" type="parTrans" cxnId="{6210A731-3CB4-4819-AAA5-B2FB36688843}">
      <dgm:prSet/>
      <dgm:spPr/>
      <dgm:t>
        <a:bodyPr/>
        <a:lstStyle/>
        <a:p>
          <a:endParaRPr lang="ru-RU"/>
        </a:p>
      </dgm:t>
    </dgm:pt>
    <dgm:pt modelId="{047B1033-83E4-44BE-BDBA-FBA30B8D139E}" type="sibTrans" cxnId="{6210A731-3CB4-4819-AAA5-B2FB36688843}">
      <dgm:prSet/>
      <dgm:spPr/>
      <dgm:t>
        <a:bodyPr/>
        <a:lstStyle/>
        <a:p>
          <a:endParaRPr lang="ru-RU"/>
        </a:p>
      </dgm:t>
    </dgm:pt>
    <dgm:pt modelId="{9153AEF2-3A62-4B83-91B0-06E4E8E6E6F3}">
      <dgm:prSet phldrT="[Текст]"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6DF793D-1128-4B91-8273-9ADDADE46C31}" type="parTrans" cxnId="{19BF2442-B199-4279-9F0F-04339DC19D6D}">
      <dgm:prSet/>
      <dgm:spPr/>
      <dgm:t>
        <a:bodyPr/>
        <a:lstStyle/>
        <a:p>
          <a:endParaRPr lang="ru-RU"/>
        </a:p>
      </dgm:t>
    </dgm:pt>
    <dgm:pt modelId="{608A7E6B-B818-4802-BB9D-57E1B33B0E0A}" type="sibTrans" cxnId="{19BF2442-B199-4279-9F0F-04339DC19D6D}">
      <dgm:prSet/>
      <dgm:spPr/>
      <dgm:t>
        <a:bodyPr/>
        <a:lstStyle/>
        <a:p>
          <a:endParaRPr lang="ru-RU"/>
        </a:p>
      </dgm:t>
    </dgm:pt>
    <dgm:pt modelId="{B0088288-A4A8-4FB0-8856-2F926329182B}">
      <dgm:prSet phldrT="[Текст]"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91B2E6E-33F0-4FF6-A919-A4EBC678B26E}" type="parTrans" cxnId="{EEDEDEA7-3234-4B10-808C-492F54481118}">
      <dgm:prSet/>
      <dgm:spPr/>
      <dgm:t>
        <a:bodyPr/>
        <a:lstStyle/>
        <a:p>
          <a:endParaRPr lang="ru-RU"/>
        </a:p>
      </dgm:t>
    </dgm:pt>
    <dgm:pt modelId="{6B4D9256-AF10-474C-BF94-E7D0B1468554}" type="sibTrans" cxnId="{EEDEDEA7-3234-4B10-808C-492F54481118}">
      <dgm:prSet/>
      <dgm:spPr/>
      <dgm:t>
        <a:bodyPr/>
        <a:lstStyle/>
        <a:p>
          <a:endParaRPr lang="ru-RU"/>
        </a:p>
      </dgm:t>
    </dgm:pt>
    <dgm:pt modelId="{843741D9-033C-4D7A-A990-C33532EEE82B}">
      <dgm:prSet phldrT="[Текст]"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5E4735EF-FBF1-48F4-845B-D3E78AE821B2}" type="parTrans" cxnId="{0FCB6656-3F67-4EDD-B264-F065BD1FE91F}">
      <dgm:prSet/>
      <dgm:spPr/>
      <dgm:t>
        <a:bodyPr/>
        <a:lstStyle/>
        <a:p>
          <a:endParaRPr lang="ru-RU"/>
        </a:p>
      </dgm:t>
    </dgm:pt>
    <dgm:pt modelId="{2DE13D27-CB6D-4BE5-AFD6-667608E99479}" type="sibTrans" cxnId="{0FCB6656-3F67-4EDD-B264-F065BD1FE91F}">
      <dgm:prSet/>
      <dgm:spPr/>
      <dgm:t>
        <a:bodyPr/>
        <a:lstStyle/>
        <a:p>
          <a:endParaRPr lang="ru-RU"/>
        </a:p>
      </dgm:t>
    </dgm:pt>
    <dgm:pt modelId="{499F53D7-91B3-4097-9090-97AEBF193AC3}" type="pres">
      <dgm:prSet presAssocID="{21B1F9E7-9E5D-40D6-9E4A-DE65CD310676}" presName="Name0" presStyleCnt="0">
        <dgm:presLayoutVars>
          <dgm:dir/>
          <dgm:animLvl val="lvl"/>
          <dgm:resizeHandles/>
        </dgm:presLayoutVars>
      </dgm:prSet>
      <dgm:spPr/>
    </dgm:pt>
    <dgm:pt modelId="{8F94323D-3142-4555-8A01-5D0C424CFE75}" type="pres">
      <dgm:prSet presAssocID="{9607B689-0EA9-48DD-969B-4531D64CFC60}" presName="linNode" presStyleCnt="0"/>
      <dgm:spPr/>
    </dgm:pt>
    <dgm:pt modelId="{AE06F71C-DA8B-47F2-B339-BED8C99C6CE9}" type="pres">
      <dgm:prSet presAssocID="{9607B689-0EA9-48DD-969B-4531D64CFC60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09DF6-D66A-423F-9165-42CE27E3BB37}" type="pres">
      <dgm:prSet presAssocID="{9607B689-0EA9-48DD-969B-4531D64CFC60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110B94-92C4-43DE-AA73-EAC1A3570508}" type="pres">
      <dgm:prSet presAssocID="{1D7EEE83-5349-4573-A1B8-787D4FEB090F}" presName="spacing" presStyleCnt="0"/>
      <dgm:spPr/>
    </dgm:pt>
    <dgm:pt modelId="{4189CE28-D3A2-4A28-9A45-1386C7AF2A8F}" type="pres">
      <dgm:prSet presAssocID="{4C157708-3F14-45E3-858D-43F75AB02E44}" presName="linNode" presStyleCnt="0"/>
      <dgm:spPr/>
    </dgm:pt>
    <dgm:pt modelId="{766E6F5D-3D31-4008-BC2F-9DDD0657EFBF}" type="pres">
      <dgm:prSet presAssocID="{4C157708-3F14-45E3-858D-43F75AB02E4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E615B-9602-4262-BB2C-D8C5C7437917}" type="pres">
      <dgm:prSet presAssocID="{4C157708-3F14-45E3-858D-43F75AB02E44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DEDEA7-3234-4B10-808C-492F54481118}" srcId="{4C157708-3F14-45E3-858D-43F75AB02E44}" destId="{B0088288-A4A8-4FB0-8856-2F926329182B}" srcOrd="1" destOrd="0" parTransId="{491B2E6E-33F0-4FF6-A919-A4EBC678B26E}" sibTransId="{6B4D9256-AF10-474C-BF94-E7D0B1468554}"/>
    <dgm:cxn modelId="{12D5463D-94C7-4C94-91BB-9853F8120463}" type="presOf" srcId="{68F9A0C4-E14D-4123-9058-0849CAABD81B}" destId="{62009DF6-D66A-423F-9165-42CE27E3BB37}" srcOrd="0" destOrd="3" presId="urn:microsoft.com/office/officeart/2005/8/layout/vList6"/>
    <dgm:cxn modelId="{59443166-A75A-4833-A522-DF85D7743ADB}" srcId="{9607B689-0EA9-48DD-969B-4531D64CFC60}" destId="{B59CD6CB-F91F-40BA-B5AF-AD779F95EBB4}" srcOrd="1" destOrd="0" parTransId="{68DB4E47-5977-4876-8E52-B81A6BABFB85}" sibTransId="{0B6F71D5-953E-4E60-B153-8AA7D08EF558}"/>
    <dgm:cxn modelId="{88A4AAB8-8948-41AE-97DE-7E6B6D4F30A4}" type="presOf" srcId="{9607B689-0EA9-48DD-969B-4531D64CFC60}" destId="{AE06F71C-DA8B-47F2-B339-BED8C99C6CE9}" srcOrd="0" destOrd="0" presId="urn:microsoft.com/office/officeart/2005/8/layout/vList6"/>
    <dgm:cxn modelId="{0A1703CB-42C1-458B-9A81-07E811121E85}" srcId="{4C157708-3F14-45E3-858D-43F75AB02E44}" destId="{2E4AF459-0F47-4EA9-A29B-F339585D2BF7}" srcOrd="3" destOrd="0" parTransId="{13E56AEC-2AB3-4DDB-ABF1-2B66472CAF35}" sibTransId="{374C99B5-1132-4A1D-BA40-8C86C9A4A958}"/>
    <dgm:cxn modelId="{88DD6CDB-8D93-432D-98CE-2C9DB137F6EB}" srcId="{9607B689-0EA9-48DD-969B-4531D64CFC60}" destId="{68F9A0C4-E14D-4123-9058-0849CAABD81B}" srcOrd="3" destOrd="0" parTransId="{0163F349-7CE0-4AAE-85A6-25000059BE66}" sibTransId="{C64A3D4F-BA51-4A8C-A61E-92BF26518017}"/>
    <dgm:cxn modelId="{474344F0-C7C0-4657-ACDB-5428F40B56FE}" srcId="{21B1F9E7-9E5D-40D6-9E4A-DE65CD310676}" destId="{4C157708-3F14-45E3-858D-43F75AB02E44}" srcOrd="1" destOrd="0" parTransId="{824B09C1-60FB-48E9-A589-D02C942C11EC}" sibTransId="{F6EAE33F-4501-4B6F-B8FA-4796DF8CA309}"/>
    <dgm:cxn modelId="{6210A731-3CB4-4819-AAA5-B2FB36688843}" srcId="{9607B689-0EA9-48DD-969B-4531D64CFC60}" destId="{A93F9E62-D43D-461C-9FE4-3196A39FEA0F}" srcOrd="2" destOrd="0" parTransId="{9F879087-0EDF-419C-8261-839798BF549B}" sibTransId="{047B1033-83E4-44BE-BDBA-FBA30B8D139E}"/>
    <dgm:cxn modelId="{FC76B333-41A5-41E6-8B74-E374005831CA}" type="presOf" srcId="{4EF0DFE0-E772-4940-B63A-BC965A2A9A27}" destId="{62009DF6-D66A-423F-9165-42CE27E3BB37}" srcOrd="0" destOrd="0" presId="urn:microsoft.com/office/officeart/2005/8/layout/vList6"/>
    <dgm:cxn modelId="{3C966B23-2BCE-4C95-A7C2-BD6D561A20BE}" type="presOf" srcId="{A93F9E62-D43D-461C-9FE4-3196A39FEA0F}" destId="{62009DF6-D66A-423F-9165-42CE27E3BB37}" srcOrd="0" destOrd="2" presId="urn:microsoft.com/office/officeart/2005/8/layout/vList6"/>
    <dgm:cxn modelId="{ECE6802C-3279-47AE-AA09-C0174755338D}" type="presOf" srcId="{843741D9-033C-4D7A-A990-C33532EEE82B}" destId="{FD7E615B-9602-4262-BB2C-D8C5C7437917}" srcOrd="0" destOrd="2" presId="urn:microsoft.com/office/officeart/2005/8/layout/vList6"/>
    <dgm:cxn modelId="{FB2333CC-B63B-4486-B58B-1DF545BC99C7}" type="presOf" srcId="{9153AEF2-3A62-4B83-91B0-06E4E8E6E6F3}" destId="{FD7E615B-9602-4262-BB2C-D8C5C7437917}" srcOrd="0" destOrd="0" presId="urn:microsoft.com/office/officeart/2005/8/layout/vList6"/>
    <dgm:cxn modelId="{A7AC65DB-7CB4-461F-83DE-F4A10012CB6C}" type="presOf" srcId="{2E4AF459-0F47-4EA9-A29B-F339585D2BF7}" destId="{FD7E615B-9602-4262-BB2C-D8C5C7437917}" srcOrd="0" destOrd="3" presId="urn:microsoft.com/office/officeart/2005/8/layout/vList6"/>
    <dgm:cxn modelId="{0CB70443-B87D-4596-9F35-CB355C69112E}" type="presOf" srcId="{21B1F9E7-9E5D-40D6-9E4A-DE65CD310676}" destId="{499F53D7-91B3-4097-9090-97AEBF193AC3}" srcOrd="0" destOrd="0" presId="urn:microsoft.com/office/officeart/2005/8/layout/vList6"/>
    <dgm:cxn modelId="{0FCB6656-3F67-4EDD-B264-F065BD1FE91F}" srcId="{4C157708-3F14-45E3-858D-43F75AB02E44}" destId="{843741D9-033C-4D7A-A990-C33532EEE82B}" srcOrd="2" destOrd="0" parTransId="{5E4735EF-FBF1-48F4-845B-D3E78AE821B2}" sibTransId="{2DE13D27-CB6D-4BE5-AFD6-667608E99479}"/>
    <dgm:cxn modelId="{0D6D8225-FC80-4F32-9F05-7F20E7B69ADD}" srcId="{21B1F9E7-9E5D-40D6-9E4A-DE65CD310676}" destId="{9607B689-0EA9-48DD-969B-4531D64CFC60}" srcOrd="0" destOrd="0" parTransId="{AF22DEA7-A05E-4D1F-9AC0-CBC5AB7F6A65}" sibTransId="{1D7EEE83-5349-4573-A1B8-787D4FEB090F}"/>
    <dgm:cxn modelId="{6C646908-7197-4B4B-A4F6-E34DBE1F8730}" type="presOf" srcId="{B0088288-A4A8-4FB0-8856-2F926329182B}" destId="{FD7E615B-9602-4262-BB2C-D8C5C7437917}" srcOrd="0" destOrd="1" presId="urn:microsoft.com/office/officeart/2005/8/layout/vList6"/>
    <dgm:cxn modelId="{70886B36-3138-49DC-A7D0-43AEC578A839}" type="presOf" srcId="{B59CD6CB-F91F-40BA-B5AF-AD779F95EBB4}" destId="{62009DF6-D66A-423F-9165-42CE27E3BB37}" srcOrd="0" destOrd="1" presId="urn:microsoft.com/office/officeart/2005/8/layout/vList6"/>
    <dgm:cxn modelId="{DF36E4C8-A62C-4A14-AC42-E91DA0E51704}" type="presOf" srcId="{4C157708-3F14-45E3-858D-43F75AB02E44}" destId="{766E6F5D-3D31-4008-BC2F-9DDD0657EFBF}" srcOrd="0" destOrd="0" presId="urn:microsoft.com/office/officeart/2005/8/layout/vList6"/>
    <dgm:cxn modelId="{A3A70BD9-7491-436F-9150-296666EFD9D6}" srcId="{9607B689-0EA9-48DD-969B-4531D64CFC60}" destId="{4EF0DFE0-E772-4940-B63A-BC965A2A9A27}" srcOrd="0" destOrd="0" parTransId="{375E3E75-DCC5-465A-A971-25E82E900352}" sibTransId="{44FF298E-2C78-48F9-9193-CE4E9114AA45}"/>
    <dgm:cxn modelId="{19BF2442-B199-4279-9F0F-04339DC19D6D}" srcId="{4C157708-3F14-45E3-858D-43F75AB02E44}" destId="{9153AEF2-3A62-4B83-91B0-06E4E8E6E6F3}" srcOrd="0" destOrd="0" parTransId="{86DF793D-1128-4B91-8273-9ADDADE46C31}" sibTransId="{608A7E6B-B818-4802-BB9D-57E1B33B0E0A}"/>
    <dgm:cxn modelId="{F0FE1E4C-E7E2-43D2-AE28-AA51C18F1190}" type="presParOf" srcId="{499F53D7-91B3-4097-9090-97AEBF193AC3}" destId="{8F94323D-3142-4555-8A01-5D0C424CFE75}" srcOrd="0" destOrd="0" presId="urn:microsoft.com/office/officeart/2005/8/layout/vList6"/>
    <dgm:cxn modelId="{46E44FDE-65A0-49E5-8D36-356E78385BA7}" type="presParOf" srcId="{8F94323D-3142-4555-8A01-5D0C424CFE75}" destId="{AE06F71C-DA8B-47F2-B339-BED8C99C6CE9}" srcOrd="0" destOrd="0" presId="urn:microsoft.com/office/officeart/2005/8/layout/vList6"/>
    <dgm:cxn modelId="{4AF89AD7-4978-410E-A7F3-17AD9DF7A837}" type="presParOf" srcId="{8F94323D-3142-4555-8A01-5D0C424CFE75}" destId="{62009DF6-D66A-423F-9165-42CE27E3BB37}" srcOrd="1" destOrd="0" presId="urn:microsoft.com/office/officeart/2005/8/layout/vList6"/>
    <dgm:cxn modelId="{EF33600F-580D-4866-8C5A-BD97D01958BF}" type="presParOf" srcId="{499F53D7-91B3-4097-9090-97AEBF193AC3}" destId="{22110B94-92C4-43DE-AA73-EAC1A3570508}" srcOrd="1" destOrd="0" presId="urn:microsoft.com/office/officeart/2005/8/layout/vList6"/>
    <dgm:cxn modelId="{2B9C91A6-9065-46E3-BA25-9C19AD9244D1}" type="presParOf" srcId="{499F53D7-91B3-4097-9090-97AEBF193AC3}" destId="{4189CE28-D3A2-4A28-9A45-1386C7AF2A8F}" srcOrd="2" destOrd="0" presId="urn:microsoft.com/office/officeart/2005/8/layout/vList6"/>
    <dgm:cxn modelId="{0BCF6F87-A68D-4FD3-972C-625AB04F53DC}" type="presParOf" srcId="{4189CE28-D3A2-4A28-9A45-1386C7AF2A8F}" destId="{766E6F5D-3D31-4008-BC2F-9DDD0657EFBF}" srcOrd="0" destOrd="0" presId="urn:microsoft.com/office/officeart/2005/8/layout/vList6"/>
    <dgm:cxn modelId="{7A5F373A-9819-4A35-8EC4-BCA878A0271C}" type="presParOf" srcId="{4189CE28-D3A2-4A28-9A45-1386C7AF2A8F}" destId="{FD7E615B-9602-4262-BB2C-D8C5C7437917}" srcOrd="1" destOrd="0" presId="urn:microsoft.com/office/officeart/2005/8/layout/v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B1F9E7-9E5D-40D6-9E4A-DE65CD310676}" type="doc">
      <dgm:prSet loTypeId="urn:microsoft.com/office/officeart/2005/8/layout/vList6" loCatId="list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9607B689-0EA9-48DD-969B-4531D64CFC60}">
      <dgm:prSet phldrT="[Текст]" custT="1"/>
      <dgm:spPr>
        <a:solidFill>
          <a:srgbClr val="729F11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Этап соревнований на Кубок России по шахматам среди мальчиков и девочек до 9,11,13 лет и юношей и девушек до 15 лет «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IX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Кубок Алтайского края»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F22DEA7-A05E-4D1F-9AC0-CBC5AB7F6A65}" type="parTrans" cxnId="{0D6D8225-FC80-4F32-9F05-7F20E7B69AD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D7EEE83-5349-4573-A1B8-787D4FEB090F}" type="sibTrans" cxnId="{0D6D8225-FC80-4F32-9F05-7F20E7B69AD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8F9A0C4-E14D-4123-9058-0849CAABD81B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Диплом за 1 место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163F349-7CE0-4AAE-85A6-25000059BE66}" type="parTrans" cxnId="{88DD6CDB-8D93-432D-98CE-2C9DB137F6E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64A3D4F-BA51-4A8C-A61E-92BF26518017}" type="sibTrans" cxnId="{88DD6CDB-8D93-432D-98CE-2C9DB137F6EB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4C157708-3F14-45E3-858D-43F75AB02E44}">
      <dgm:prSet phldrT="[Текст]" custT="1"/>
      <dgm:spPr>
        <a:solidFill>
          <a:srgbClr val="729F11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Этап соревнований на Кубок России по шахматам среди мальчиков и девочек до 9,11,13 лет и юношей и девушек до 15 лет «Мемориал В.А. </a:t>
          </a:r>
          <a:r>
            <a:rPr lang="ru-RU" sz="1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Дохленко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»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24B09C1-60FB-48E9-A589-D02C942C11EC}" type="parTrans" cxnId="{474344F0-C7C0-4657-ACDB-5428F40B56FE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6EAE33F-4501-4B6F-B8FA-4796DF8CA309}" type="sibTrans" cxnId="{474344F0-C7C0-4657-ACDB-5428F40B56FE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E4AF459-0F47-4EA9-A29B-F339585D2BF7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Диплом за 1 место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3E56AEC-2AB3-4DDB-ABF1-2B66472CAF35}" type="parTrans" cxnId="{0A1703CB-42C1-458B-9A81-07E811121E8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374C99B5-1132-4A1D-BA40-8C86C9A4A958}" type="sibTrans" cxnId="{0A1703CB-42C1-458B-9A81-07E811121E8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40B47365-6E7C-4AC0-A4EE-E1C11431A307}">
      <dgm:prSet phldrT="[Текст]" custT="1"/>
      <dgm:spPr>
        <a:solidFill>
          <a:srgbClr val="729F11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Этап соревнований на Кубок России по шахматам среди мальчиков и девочек до 9,11,13 лет и юношей и девушек до 15 лет «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XIV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детский шахматный фестиваль памяти В.С. </a:t>
          </a:r>
          <a:r>
            <a:rPr lang="ru-RU" sz="1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Кибизова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»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95C351-6342-4128-8789-7AA084C942B4}" type="parTrans" cxnId="{8C6E8C5E-A272-4BBD-A676-289B2E9E0478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26FD4BF-EFBC-42AF-BB26-32959C205657}" type="sibTrans" cxnId="{8C6E8C5E-A272-4BBD-A676-289B2E9E0478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E6868A7-9E56-401F-92F7-6ADB3EF6561D}">
      <dgm:prSet phldrT="[Текст]" custT="1"/>
      <dgm:spPr>
        <a:solidFill>
          <a:srgbClr val="729F11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Мемориал </a:t>
          </a:r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Эртель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Анатолия Григорьевича (отборочный турнир к первенству Европы среди школьников 2020 г.)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6D6CDF3-8D81-4E29-92B9-970F11A4AD81}" type="parTrans" cxnId="{C0F5DDAE-D4BF-48EE-80E7-16725260FD5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92E05D1B-B7F5-48D3-BEAC-D9E665FBA10D}" type="sibTrans" cxnId="{C0F5DDAE-D4BF-48EE-80E7-16725260FD5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40DE449-DDE5-4A50-A7D4-C5C361176214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Диплом за 1 место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773F742-9D9E-4AB6-9059-9C89A33EEE5B}" type="parTrans" cxnId="{682ACE70-9EC0-4634-AE3F-605E98C1F55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EF6CF0DD-FDED-479F-9077-4BBC3906A404}" type="sibTrans" cxnId="{682ACE70-9EC0-4634-AE3F-605E98C1F555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33DD7EF-4756-4AD8-A9FD-C500B7C24AE8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Диплом за 3 место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CDA12D1-9F52-41A9-906E-C361A7A6721E}" type="parTrans" cxnId="{466D6867-0BD1-44AF-BB66-82093475F10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D80DCC0-3160-4F4D-88AC-D40984906993}" type="sibTrans" cxnId="{466D6867-0BD1-44AF-BB66-82093475F10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8E69543-A1B0-42EB-BB0E-71CAB13362D1}">
      <dgm:prSet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3AAFFB3-8ED8-4C4F-AAF1-0FA34AF69665}" type="parTrans" cxnId="{788D9E37-F9A0-40F8-A939-F5639C7F0230}">
      <dgm:prSet/>
      <dgm:spPr/>
      <dgm:t>
        <a:bodyPr/>
        <a:lstStyle/>
        <a:p>
          <a:endParaRPr lang="ru-RU"/>
        </a:p>
      </dgm:t>
    </dgm:pt>
    <dgm:pt modelId="{B0D6A98D-D9F6-430A-B377-E20670E707DF}" type="sibTrans" cxnId="{788D9E37-F9A0-40F8-A939-F5639C7F0230}">
      <dgm:prSet/>
      <dgm:spPr/>
      <dgm:t>
        <a:bodyPr/>
        <a:lstStyle/>
        <a:p>
          <a:endParaRPr lang="ru-RU"/>
        </a:p>
      </dgm:t>
    </dgm:pt>
    <dgm:pt modelId="{4D9A0A2E-5E12-4D7A-B331-F2A928386E14}">
      <dgm:prSet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5E2D914C-0AC8-4045-8A20-A9CC3A1E1314}" type="parTrans" cxnId="{2CBF513A-8019-4F89-932F-A4F620EEB367}">
      <dgm:prSet/>
      <dgm:spPr/>
      <dgm:t>
        <a:bodyPr/>
        <a:lstStyle/>
        <a:p>
          <a:endParaRPr lang="ru-RU"/>
        </a:p>
      </dgm:t>
    </dgm:pt>
    <dgm:pt modelId="{C65FA881-31A5-44CD-9DB4-AF09BD5A4D25}" type="sibTrans" cxnId="{2CBF513A-8019-4F89-932F-A4F620EEB367}">
      <dgm:prSet/>
      <dgm:spPr/>
      <dgm:t>
        <a:bodyPr/>
        <a:lstStyle/>
        <a:p>
          <a:endParaRPr lang="ru-RU"/>
        </a:p>
      </dgm:t>
    </dgm:pt>
    <dgm:pt modelId="{33A694F9-9BEF-4805-A138-E609DE296EB1}">
      <dgm:prSet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2815EFC-2179-485B-BF1B-184C609DF03A}" type="parTrans" cxnId="{435B903B-E59B-4DA8-9555-6EDCCDD8B570}">
      <dgm:prSet/>
      <dgm:spPr/>
      <dgm:t>
        <a:bodyPr/>
        <a:lstStyle/>
        <a:p>
          <a:endParaRPr lang="ru-RU"/>
        </a:p>
      </dgm:t>
    </dgm:pt>
    <dgm:pt modelId="{080CAC1C-ED81-45C3-8556-89FE9E565522}" type="sibTrans" cxnId="{435B903B-E59B-4DA8-9555-6EDCCDD8B570}">
      <dgm:prSet/>
      <dgm:spPr/>
      <dgm:t>
        <a:bodyPr/>
        <a:lstStyle/>
        <a:p>
          <a:endParaRPr lang="ru-RU"/>
        </a:p>
      </dgm:t>
    </dgm:pt>
    <dgm:pt modelId="{159E5D0F-A2B6-46CF-B8BB-DB68BAD841CE}">
      <dgm:prSet phldrT="[Текст]"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7335301-2BE9-454D-9A8D-3D10468F8D39}" type="parTrans" cxnId="{87DD7973-F2E7-4B2D-9172-AF3762B9B262}">
      <dgm:prSet/>
      <dgm:spPr/>
      <dgm:t>
        <a:bodyPr/>
        <a:lstStyle/>
        <a:p>
          <a:endParaRPr lang="ru-RU"/>
        </a:p>
      </dgm:t>
    </dgm:pt>
    <dgm:pt modelId="{07028D3C-E7A0-4CB0-BFD8-7316F2331E75}" type="sibTrans" cxnId="{87DD7973-F2E7-4B2D-9172-AF3762B9B262}">
      <dgm:prSet/>
      <dgm:spPr/>
      <dgm:t>
        <a:bodyPr/>
        <a:lstStyle/>
        <a:p>
          <a:endParaRPr lang="ru-RU"/>
        </a:p>
      </dgm:t>
    </dgm:pt>
    <dgm:pt modelId="{A8936E5E-E119-411D-8EAB-AE10918707A1}">
      <dgm:prSet phldrT="[Текст]"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2BF8E44-95C5-4F98-BBD5-7A387E154010}" type="parTrans" cxnId="{4D680AB5-F1DD-4E15-8EE3-030063AF29A7}">
      <dgm:prSet/>
      <dgm:spPr/>
      <dgm:t>
        <a:bodyPr/>
        <a:lstStyle/>
        <a:p>
          <a:endParaRPr lang="ru-RU"/>
        </a:p>
      </dgm:t>
    </dgm:pt>
    <dgm:pt modelId="{324C4C3E-DB51-42E2-85E4-E81F98DBBE39}" type="sibTrans" cxnId="{4D680AB5-F1DD-4E15-8EE3-030063AF29A7}">
      <dgm:prSet/>
      <dgm:spPr/>
      <dgm:t>
        <a:bodyPr/>
        <a:lstStyle/>
        <a:p>
          <a:endParaRPr lang="ru-RU"/>
        </a:p>
      </dgm:t>
    </dgm:pt>
    <dgm:pt modelId="{499F53D7-91B3-4097-9090-97AEBF193AC3}" type="pres">
      <dgm:prSet presAssocID="{21B1F9E7-9E5D-40D6-9E4A-DE65CD310676}" presName="Name0" presStyleCnt="0">
        <dgm:presLayoutVars>
          <dgm:dir/>
          <dgm:animLvl val="lvl"/>
          <dgm:resizeHandles/>
        </dgm:presLayoutVars>
      </dgm:prSet>
      <dgm:spPr/>
    </dgm:pt>
    <dgm:pt modelId="{8F94323D-3142-4555-8A01-5D0C424CFE75}" type="pres">
      <dgm:prSet presAssocID="{9607B689-0EA9-48DD-969B-4531D64CFC60}" presName="linNode" presStyleCnt="0"/>
      <dgm:spPr/>
    </dgm:pt>
    <dgm:pt modelId="{AE06F71C-DA8B-47F2-B339-BED8C99C6CE9}" type="pres">
      <dgm:prSet presAssocID="{9607B689-0EA9-48DD-969B-4531D64CFC60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09DF6-D66A-423F-9165-42CE27E3BB37}" type="pres">
      <dgm:prSet presAssocID="{9607B689-0EA9-48DD-969B-4531D64CFC60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110B94-92C4-43DE-AA73-EAC1A3570508}" type="pres">
      <dgm:prSet presAssocID="{1D7EEE83-5349-4573-A1B8-787D4FEB090F}" presName="spacing" presStyleCnt="0"/>
      <dgm:spPr/>
    </dgm:pt>
    <dgm:pt modelId="{4189CE28-D3A2-4A28-9A45-1386C7AF2A8F}" type="pres">
      <dgm:prSet presAssocID="{4C157708-3F14-45E3-858D-43F75AB02E44}" presName="linNode" presStyleCnt="0"/>
      <dgm:spPr/>
    </dgm:pt>
    <dgm:pt modelId="{766E6F5D-3D31-4008-BC2F-9DDD0657EFBF}" type="pres">
      <dgm:prSet presAssocID="{4C157708-3F14-45E3-858D-43F75AB02E44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E615B-9602-4262-BB2C-D8C5C7437917}" type="pres">
      <dgm:prSet presAssocID="{4C157708-3F14-45E3-858D-43F75AB02E44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580B68-D5C2-43EE-85E0-6A3E8E2BDEFC}" type="pres">
      <dgm:prSet presAssocID="{F6EAE33F-4501-4B6F-B8FA-4796DF8CA309}" presName="spacing" presStyleCnt="0"/>
      <dgm:spPr/>
    </dgm:pt>
    <dgm:pt modelId="{00F22497-468C-4D31-8705-99DED2384B6B}" type="pres">
      <dgm:prSet presAssocID="{40B47365-6E7C-4AC0-A4EE-E1C11431A307}" presName="linNode" presStyleCnt="0"/>
      <dgm:spPr/>
    </dgm:pt>
    <dgm:pt modelId="{54D1E41B-719C-4333-8673-ED6D579F459E}" type="pres">
      <dgm:prSet presAssocID="{40B47365-6E7C-4AC0-A4EE-E1C11431A307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EB945-4B52-40D9-B1DC-96CBD81CB899}" type="pres">
      <dgm:prSet presAssocID="{40B47365-6E7C-4AC0-A4EE-E1C11431A307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86210B-0B77-46C9-94F8-51499C4A2ED6}" type="pres">
      <dgm:prSet presAssocID="{F26FD4BF-EFBC-42AF-BB26-32959C205657}" presName="spacing" presStyleCnt="0"/>
      <dgm:spPr/>
    </dgm:pt>
    <dgm:pt modelId="{7CD76B1E-A0BC-4A60-AC3C-9613E98114A7}" type="pres">
      <dgm:prSet presAssocID="{AE6868A7-9E56-401F-92F7-6ADB3EF6561D}" presName="linNode" presStyleCnt="0"/>
      <dgm:spPr/>
    </dgm:pt>
    <dgm:pt modelId="{0B327344-4ABD-47DA-A87C-78FA61BCE6AC}" type="pres">
      <dgm:prSet presAssocID="{AE6868A7-9E56-401F-92F7-6ADB3EF6561D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734FE4-1339-4E61-813D-224C0EB36E91}" type="pres">
      <dgm:prSet presAssocID="{AE6868A7-9E56-401F-92F7-6ADB3EF6561D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2ACE70-9EC0-4634-AE3F-605E98C1F555}" srcId="{40B47365-6E7C-4AC0-A4EE-E1C11431A307}" destId="{740DE449-DDE5-4A50-A7D4-C5C361176214}" srcOrd="1" destOrd="0" parTransId="{C773F742-9D9E-4AB6-9059-9C89A33EEE5B}" sibTransId="{EF6CF0DD-FDED-479F-9077-4BBC3906A404}"/>
    <dgm:cxn modelId="{87DD7973-F2E7-4B2D-9172-AF3762B9B262}" srcId="{4C157708-3F14-45E3-858D-43F75AB02E44}" destId="{159E5D0F-A2B6-46CF-B8BB-DB68BAD841CE}" srcOrd="0" destOrd="0" parTransId="{E7335301-2BE9-454D-9A8D-3D10468F8D39}" sibTransId="{07028D3C-E7A0-4CB0-BFD8-7316F2331E75}"/>
    <dgm:cxn modelId="{466D6867-0BD1-44AF-BB66-82093475F106}" srcId="{AE6868A7-9E56-401F-92F7-6ADB3EF6561D}" destId="{733DD7EF-4756-4AD8-A9FD-C500B7C24AE8}" srcOrd="1" destOrd="0" parTransId="{FCDA12D1-9F52-41A9-906E-C361A7A6721E}" sibTransId="{6D80DCC0-3160-4F4D-88AC-D40984906993}"/>
    <dgm:cxn modelId="{CE711081-5EE9-4A78-A1EE-86D8A3BC690C}" type="presOf" srcId="{740DE449-DDE5-4A50-A7D4-C5C361176214}" destId="{218EB945-4B52-40D9-B1DC-96CBD81CB899}" srcOrd="0" destOrd="1" presId="urn:microsoft.com/office/officeart/2005/8/layout/vList6"/>
    <dgm:cxn modelId="{B2B6652D-15A9-42AF-A93D-9D4AE1B94EE8}" type="presOf" srcId="{9607B689-0EA9-48DD-969B-4531D64CFC60}" destId="{AE06F71C-DA8B-47F2-B339-BED8C99C6CE9}" srcOrd="0" destOrd="0" presId="urn:microsoft.com/office/officeart/2005/8/layout/vList6"/>
    <dgm:cxn modelId="{E54C1F21-78BB-4B97-B27A-0241562672F8}" type="presOf" srcId="{33A694F9-9BEF-4805-A138-E609DE296EB1}" destId="{218EB945-4B52-40D9-B1DC-96CBD81CB899}" srcOrd="0" destOrd="0" presId="urn:microsoft.com/office/officeart/2005/8/layout/vList6"/>
    <dgm:cxn modelId="{DA435DCA-D76B-4D98-999B-1E65A5755534}" type="presOf" srcId="{4D9A0A2E-5E12-4D7A-B331-F2A928386E14}" destId="{218EB945-4B52-40D9-B1DC-96CBD81CB899}" srcOrd="0" destOrd="2" presId="urn:microsoft.com/office/officeart/2005/8/layout/vList6"/>
    <dgm:cxn modelId="{7C318149-144F-4D5B-9621-5304EA4ED99D}" type="presOf" srcId="{AE6868A7-9E56-401F-92F7-6ADB3EF6561D}" destId="{0B327344-4ABD-47DA-A87C-78FA61BCE6AC}" srcOrd="0" destOrd="0" presId="urn:microsoft.com/office/officeart/2005/8/layout/vList6"/>
    <dgm:cxn modelId="{2CBF513A-8019-4F89-932F-A4F620EEB367}" srcId="{40B47365-6E7C-4AC0-A4EE-E1C11431A307}" destId="{4D9A0A2E-5E12-4D7A-B331-F2A928386E14}" srcOrd="2" destOrd="0" parTransId="{5E2D914C-0AC8-4045-8A20-A9CC3A1E1314}" sibTransId="{C65FA881-31A5-44CD-9DB4-AF09BD5A4D25}"/>
    <dgm:cxn modelId="{2263201F-8265-481F-972B-47C18D386033}" type="presOf" srcId="{733DD7EF-4756-4AD8-A9FD-C500B7C24AE8}" destId="{12734FE4-1339-4E61-813D-224C0EB36E91}" srcOrd="0" destOrd="1" presId="urn:microsoft.com/office/officeart/2005/8/layout/vList6"/>
    <dgm:cxn modelId="{2D807F6A-A6F3-49AC-91E2-58122143C55B}" type="presOf" srcId="{68F9A0C4-E14D-4123-9058-0849CAABD81B}" destId="{62009DF6-D66A-423F-9165-42CE27E3BB37}" srcOrd="0" destOrd="1" presId="urn:microsoft.com/office/officeart/2005/8/layout/vList6"/>
    <dgm:cxn modelId="{52D0B857-2119-4B16-B6C5-E78D570B1EF8}" type="presOf" srcId="{2E4AF459-0F47-4EA9-A29B-F339585D2BF7}" destId="{FD7E615B-9602-4262-BB2C-D8C5C7437917}" srcOrd="0" destOrd="1" presId="urn:microsoft.com/office/officeart/2005/8/layout/vList6"/>
    <dgm:cxn modelId="{8C6E8C5E-A272-4BBD-A676-289B2E9E0478}" srcId="{21B1F9E7-9E5D-40D6-9E4A-DE65CD310676}" destId="{40B47365-6E7C-4AC0-A4EE-E1C11431A307}" srcOrd="2" destOrd="0" parTransId="{9095C351-6342-4128-8789-7AA084C942B4}" sibTransId="{F26FD4BF-EFBC-42AF-BB26-32959C205657}"/>
    <dgm:cxn modelId="{B01543AD-F9C2-43B8-B298-96C16F1251B7}" type="presOf" srcId="{A8936E5E-E119-411D-8EAB-AE10918707A1}" destId="{62009DF6-D66A-423F-9165-42CE27E3BB37}" srcOrd="0" destOrd="0" presId="urn:microsoft.com/office/officeart/2005/8/layout/vList6"/>
    <dgm:cxn modelId="{66A21631-E359-4475-9548-B16547320137}" type="presOf" srcId="{4C157708-3F14-45E3-858D-43F75AB02E44}" destId="{766E6F5D-3D31-4008-BC2F-9DDD0657EFBF}" srcOrd="0" destOrd="0" presId="urn:microsoft.com/office/officeart/2005/8/layout/vList6"/>
    <dgm:cxn modelId="{0D6D8225-FC80-4F32-9F05-7F20E7B69ADD}" srcId="{21B1F9E7-9E5D-40D6-9E4A-DE65CD310676}" destId="{9607B689-0EA9-48DD-969B-4531D64CFC60}" srcOrd="0" destOrd="0" parTransId="{AF22DEA7-A05E-4D1F-9AC0-CBC5AB7F6A65}" sibTransId="{1D7EEE83-5349-4573-A1B8-787D4FEB090F}"/>
    <dgm:cxn modelId="{474344F0-C7C0-4657-ACDB-5428F40B56FE}" srcId="{21B1F9E7-9E5D-40D6-9E4A-DE65CD310676}" destId="{4C157708-3F14-45E3-858D-43F75AB02E44}" srcOrd="1" destOrd="0" parTransId="{824B09C1-60FB-48E9-A589-D02C942C11EC}" sibTransId="{F6EAE33F-4501-4B6F-B8FA-4796DF8CA309}"/>
    <dgm:cxn modelId="{4D680AB5-F1DD-4E15-8EE3-030063AF29A7}" srcId="{9607B689-0EA9-48DD-969B-4531D64CFC60}" destId="{A8936E5E-E119-411D-8EAB-AE10918707A1}" srcOrd="0" destOrd="0" parTransId="{22BF8E44-95C5-4F98-BBD5-7A387E154010}" sibTransId="{324C4C3E-DB51-42E2-85E4-E81F98DBBE39}"/>
    <dgm:cxn modelId="{788D9E37-F9A0-40F8-A939-F5639C7F0230}" srcId="{AE6868A7-9E56-401F-92F7-6ADB3EF6561D}" destId="{A8E69543-A1B0-42EB-BB0E-71CAB13362D1}" srcOrd="0" destOrd="0" parTransId="{43AAFFB3-8ED8-4C4F-AAF1-0FA34AF69665}" sibTransId="{B0D6A98D-D9F6-430A-B377-E20670E707DF}"/>
    <dgm:cxn modelId="{C0F5DDAE-D4BF-48EE-80E7-16725260FD57}" srcId="{21B1F9E7-9E5D-40D6-9E4A-DE65CD310676}" destId="{AE6868A7-9E56-401F-92F7-6ADB3EF6561D}" srcOrd="3" destOrd="0" parTransId="{36D6CDF3-8D81-4E29-92B9-970F11A4AD81}" sibTransId="{92E05D1B-B7F5-48D3-BEAC-D9E665FBA10D}"/>
    <dgm:cxn modelId="{78D475AC-873C-4958-AF3E-C0A5AFD7CB24}" type="presOf" srcId="{21B1F9E7-9E5D-40D6-9E4A-DE65CD310676}" destId="{499F53D7-91B3-4097-9090-97AEBF193AC3}" srcOrd="0" destOrd="0" presId="urn:microsoft.com/office/officeart/2005/8/layout/vList6"/>
    <dgm:cxn modelId="{435B903B-E59B-4DA8-9555-6EDCCDD8B570}" srcId="{40B47365-6E7C-4AC0-A4EE-E1C11431A307}" destId="{33A694F9-9BEF-4805-A138-E609DE296EB1}" srcOrd="0" destOrd="0" parTransId="{C2815EFC-2179-485B-BF1B-184C609DF03A}" sibTransId="{080CAC1C-ED81-45C3-8556-89FE9E565522}"/>
    <dgm:cxn modelId="{0A1703CB-42C1-458B-9A81-07E811121E85}" srcId="{4C157708-3F14-45E3-858D-43F75AB02E44}" destId="{2E4AF459-0F47-4EA9-A29B-F339585D2BF7}" srcOrd="1" destOrd="0" parTransId="{13E56AEC-2AB3-4DDB-ABF1-2B66472CAF35}" sibTransId="{374C99B5-1132-4A1D-BA40-8C86C9A4A958}"/>
    <dgm:cxn modelId="{1ADD792B-920A-46B7-948F-9CF2CA72A941}" type="presOf" srcId="{159E5D0F-A2B6-46CF-B8BB-DB68BAD841CE}" destId="{FD7E615B-9602-4262-BB2C-D8C5C7437917}" srcOrd="0" destOrd="0" presId="urn:microsoft.com/office/officeart/2005/8/layout/vList6"/>
    <dgm:cxn modelId="{4CFA2A7F-8B2D-4743-86F5-EF8D3752B00B}" type="presOf" srcId="{40B47365-6E7C-4AC0-A4EE-E1C11431A307}" destId="{54D1E41B-719C-4333-8673-ED6D579F459E}" srcOrd="0" destOrd="0" presId="urn:microsoft.com/office/officeart/2005/8/layout/vList6"/>
    <dgm:cxn modelId="{88DD6CDB-8D93-432D-98CE-2C9DB137F6EB}" srcId="{9607B689-0EA9-48DD-969B-4531D64CFC60}" destId="{68F9A0C4-E14D-4123-9058-0849CAABD81B}" srcOrd="1" destOrd="0" parTransId="{0163F349-7CE0-4AAE-85A6-25000059BE66}" sibTransId="{C64A3D4F-BA51-4A8C-A61E-92BF26518017}"/>
    <dgm:cxn modelId="{C5323ECD-E53A-4E38-B85E-9F7DF14AA4CA}" type="presOf" srcId="{A8E69543-A1B0-42EB-BB0E-71CAB13362D1}" destId="{12734FE4-1339-4E61-813D-224C0EB36E91}" srcOrd="0" destOrd="0" presId="urn:microsoft.com/office/officeart/2005/8/layout/vList6"/>
    <dgm:cxn modelId="{C01D5D25-C3C3-4C75-A78F-F8FED80018AA}" type="presParOf" srcId="{499F53D7-91B3-4097-9090-97AEBF193AC3}" destId="{8F94323D-3142-4555-8A01-5D0C424CFE75}" srcOrd="0" destOrd="0" presId="urn:microsoft.com/office/officeart/2005/8/layout/vList6"/>
    <dgm:cxn modelId="{2EF96BCD-86C6-479B-9265-4C3E9FFBB1EB}" type="presParOf" srcId="{8F94323D-3142-4555-8A01-5D0C424CFE75}" destId="{AE06F71C-DA8B-47F2-B339-BED8C99C6CE9}" srcOrd="0" destOrd="0" presId="urn:microsoft.com/office/officeart/2005/8/layout/vList6"/>
    <dgm:cxn modelId="{BC7E5B71-149F-4977-B33D-0DED529D09B0}" type="presParOf" srcId="{8F94323D-3142-4555-8A01-5D0C424CFE75}" destId="{62009DF6-D66A-423F-9165-42CE27E3BB37}" srcOrd="1" destOrd="0" presId="urn:microsoft.com/office/officeart/2005/8/layout/vList6"/>
    <dgm:cxn modelId="{D3E20A23-047E-45F2-85FC-A1F9C8529A07}" type="presParOf" srcId="{499F53D7-91B3-4097-9090-97AEBF193AC3}" destId="{22110B94-92C4-43DE-AA73-EAC1A3570508}" srcOrd="1" destOrd="0" presId="urn:microsoft.com/office/officeart/2005/8/layout/vList6"/>
    <dgm:cxn modelId="{6E2094FA-47A5-492F-BB29-34449656E526}" type="presParOf" srcId="{499F53D7-91B3-4097-9090-97AEBF193AC3}" destId="{4189CE28-D3A2-4A28-9A45-1386C7AF2A8F}" srcOrd="2" destOrd="0" presId="urn:microsoft.com/office/officeart/2005/8/layout/vList6"/>
    <dgm:cxn modelId="{D0B2847F-AE5E-4A5E-82C5-4F533B34716A}" type="presParOf" srcId="{4189CE28-D3A2-4A28-9A45-1386C7AF2A8F}" destId="{766E6F5D-3D31-4008-BC2F-9DDD0657EFBF}" srcOrd="0" destOrd="0" presId="urn:microsoft.com/office/officeart/2005/8/layout/vList6"/>
    <dgm:cxn modelId="{DA6885C0-C847-4597-8F76-2648360E3DA5}" type="presParOf" srcId="{4189CE28-D3A2-4A28-9A45-1386C7AF2A8F}" destId="{FD7E615B-9602-4262-BB2C-D8C5C7437917}" srcOrd="1" destOrd="0" presId="urn:microsoft.com/office/officeart/2005/8/layout/vList6"/>
    <dgm:cxn modelId="{7EC02C1E-B86F-4A41-A169-79A945163C9E}" type="presParOf" srcId="{499F53D7-91B3-4097-9090-97AEBF193AC3}" destId="{D7580B68-D5C2-43EE-85E0-6A3E8E2BDEFC}" srcOrd="3" destOrd="0" presId="urn:microsoft.com/office/officeart/2005/8/layout/vList6"/>
    <dgm:cxn modelId="{3BE154B6-7445-4656-99BB-B59C3640C10A}" type="presParOf" srcId="{499F53D7-91B3-4097-9090-97AEBF193AC3}" destId="{00F22497-468C-4D31-8705-99DED2384B6B}" srcOrd="4" destOrd="0" presId="urn:microsoft.com/office/officeart/2005/8/layout/vList6"/>
    <dgm:cxn modelId="{5F830E49-54F3-4429-B9D5-C65378AD06AC}" type="presParOf" srcId="{00F22497-468C-4D31-8705-99DED2384B6B}" destId="{54D1E41B-719C-4333-8673-ED6D579F459E}" srcOrd="0" destOrd="0" presId="urn:microsoft.com/office/officeart/2005/8/layout/vList6"/>
    <dgm:cxn modelId="{FBB4638C-F7A7-4D00-B80A-7356C9E889E2}" type="presParOf" srcId="{00F22497-468C-4D31-8705-99DED2384B6B}" destId="{218EB945-4B52-40D9-B1DC-96CBD81CB899}" srcOrd="1" destOrd="0" presId="urn:microsoft.com/office/officeart/2005/8/layout/vList6"/>
    <dgm:cxn modelId="{BE9B21F2-59B6-4BD7-ADB6-7CDBFBD1A4A1}" type="presParOf" srcId="{499F53D7-91B3-4097-9090-97AEBF193AC3}" destId="{3586210B-0B77-46C9-94F8-51499C4A2ED6}" srcOrd="5" destOrd="0" presId="urn:microsoft.com/office/officeart/2005/8/layout/vList6"/>
    <dgm:cxn modelId="{B8126CD8-4BD4-4E16-8C52-0657BB8D47A9}" type="presParOf" srcId="{499F53D7-91B3-4097-9090-97AEBF193AC3}" destId="{7CD76B1E-A0BC-4A60-AC3C-9613E98114A7}" srcOrd="6" destOrd="0" presId="urn:microsoft.com/office/officeart/2005/8/layout/vList6"/>
    <dgm:cxn modelId="{8FB3016A-BCC1-4F93-BA0C-F4415E7F7573}" type="presParOf" srcId="{7CD76B1E-A0BC-4A60-AC3C-9613E98114A7}" destId="{0B327344-4ABD-47DA-A87C-78FA61BCE6AC}" srcOrd="0" destOrd="0" presId="urn:microsoft.com/office/officeart/2005/8/layout/vList6"/>
    <dgm:cxn modelId="{72E4D354-F0A4-4F4D-A9CE-026DF6D1F964}" type="presParOf" srcId="{7CD76B1E-A0BC-4A60-AC3C-9613E98114A7}" destId="{12734FE4-1339-4E61-813D-224C0EB36E91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90113" y="2458528"/>
            <a:ext cx="4804912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50" b="1" dirty="0" smtClean="0">
                <a:ln w="9525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Сведения о качестве реализации дополнительной </a:t>
            </a:r>
            <a:r>
              <a:rPr lang="ru-RU" sz="2250" b="1" dirty="0" err="1" smtClean="0">
                <a:ln w="9525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предпрофессиональной</a:t>
            </a:r>
            <a:r>
              <a:rPr lang="ru-RU" sz="2250" b="1" dirty="0" smtClean="0">
                <a:ln w="9525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 программы в области физической культуры и спорта по виду спорта «шахматы» </a:t>
            </a:r>
            <a:br>
              <a:rPr lang="ru-RU" sz="2250" b="1" dirty="0" smtClean="0">
                <a:ln w="9525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sz="2250" b="1" dirty="0" smtClean="0">
                <a:ln w="9525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с 2017 по 2020 гг.</a:t>
            </a:r>
            <a:endParaRPr lang="ru-RU" sz="2250" dirty="0">
              <a:ln w="9525">
                <a:noFill/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9436098"/>
      </p:ext>
    </p:extLst>
  </p:cSld>
  <p:clrMapOvr>
    <a:masterClrMapping/>
  </p:clrMapOvr>
  <p:transition spd="slow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155" y="0"/>
            <a:ext cx="5436540" cy="896209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Динамика сохранности контингента учащихся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3372929" y="1268082"/>
          <a:ext cx="5581290" cy="1958707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12932"/>
                <a:gridCol w="1919597"/>
                <a:gridCol w="1448761"/>
              </a:tblGrid>
              <a:tr h="664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учащихся на начало года</a:t>
                      </a:r>
                      <a:endParaRPr lang="ru-RU" sz="1400" b="1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55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учащихся на конец года</a:t>
                      </a:r>
                      <a:endParaRPr lang="ru-RU" sz="1400" b="1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554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 сохранности контингента</a:t>
                      </a:r>
                      <a:endParaRPr lang="ru-RU" sz="1400" b="1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55418" marT="0" marB="0" anchor="ctr"/>
                </a:tc>
              </a:tr>
              <a:tr h="16621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2017-2018 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учебный год</a:t>
                      </a:r>
                      <a:endParaRPr lang="ru-RU" sz="1400" b="1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100 % </a:t>
                      </a:r>
                      <a:endParaRPr lang="ru-RU" sz="14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</a:tr>
              <a:tr h="16621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2018-2019 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учебный год</a:t>
                      </a:r>
                      <a:endParaRPr lang="ru-RU" sz="1400" b="1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4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4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4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</a:tr>
              <a:tr h="16621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2019-2020 учебный год</a:t>
                      </a:r>
                      <a:endParaRPr lang="ru-RU" sz="1400" b="1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4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4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14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308339" y="3269412"/>
          <a:ext cx="5911970" cy="3450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91663527"/>
      </p:ext>
    </p:extLst>
  </p:cSld>
  <p:clrMapOvr>
    <a:masterClrMapping/>
  </p:clrMapOvr>
  <p:transition spd="slow" advClick="0" advTm="1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2230" y="0"/>
            <a:ext cx="5238132" cy="896209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Результативность освоения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образовательной программы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3191775" y="1249437"/>
          <a:ext cx="5840081" cy="2689202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137679"/>
                <a:gridCol w="765746"/>
                <a:gridCol w="765746"/>
                <a:gridCol w="667293"/>
                <a:gridCol w="667293"/>
                <a:gridCol w="918162"/>
                <a:gridCol w="918162"/>
              </a:tblGrid>
              <a:tr h="96917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учащихся</a:t>
                      </a:r>
                      <a:endParaRPr lang="ru-RU" sz="1300" b="1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Положительная динамика освоения 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программы</a:t>
                      </a:r>
                      <a:endParaRPr lang="ru-RU" sz="1300" b="1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Стабильно положительные 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результаты освоения программы</a:t>
                      </a:r>
                      <a:endParaRPr lang="ru-RU" sz="1300" b="1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Отрицательная динамика освоения  </a:t>
                      </a: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программы</a:t>
                      </a:r>
                      <a:endParaRPr lang="ru-RU" sz="1300" b="1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8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300" b="0" dirty="0"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13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300" b="0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3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300" b="0" dirty="0"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13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300" b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300" b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300" b="0"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1300" b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300" b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300" b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</a:tr>
              <a:tr h="193834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2017-2018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учебный год</a:t>
                      </a:r>
                      <a:endParaRPr lang="ru-RU" sz="1300" b="1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3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3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r>
                        <a:rPr lang="ru-RU" sz="13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3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 pitchFamily="18" charset="0"/>
                          <a:cs typeface="Times New Roman" pitchFamily="18" charset="0"/>
                        </a:rPr>
                        <a:t>      6</a:t>
                      </a:r>
                      <a:endParaRPr lang="ru-RU" sz="13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ru-RU" sz="13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24 </a:t>
                      </a:r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3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 pitchFamily="18" charset="0"/>
                          <a:cs typeface="Times New Roman" pitchFamily="18" charset="0"/>
                        </a:rPr>
                        <a:t>      -</a:t>
                      </a:r>
                      <a:endParaRPr lang="ru-RU" sz="13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 pitchFamily="18" charset="0"/>
                          <a:cs typeface="Times New Roman" pitchFamily="18" charset="0"/>
                        </a:rPr>
                        <a:t>          -</a:t>
                      </a:r>
                      <a:endParaRPr lang="ru-RU" sz="13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</a:tr>
              <a:tr h="193834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2018-2019 </a:t>
                      </a: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учебный год</a:t>
                      </a:r>
                      <a:endParaRPr lang="ru-RU" sz="1300" b="1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3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3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r>
                        <a:rPr lang="ru-RU" sz="13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3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ru-RU" sz="13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5</a:t>
                      </a:r>
                      <a:endParaRPr lang="ru-RU" sz="13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lang="ru-RU" sz="13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3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 pitchFamily="18" charset="0"/>
                          <a:cs typeface="Times New Roman" pitchFamily="18" charset="0"/>
                        </a:rPr>
                        <a:t>      -</a:t>
                      </a:r>
                      <a:endParaRPr lang="ru-RU" sz="13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 pitchFamily="18" charset="0"/>
                          <a:cs typeface="Times New Roman" pitchFamily="18" charset="0"/>
                        </a:rPr>
                        <a:t>         -</a:t>
                      </a:r>
                      <a:endParaRPr lang="ru-RU" sz="13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</a:tr>
              <a:tr h="193834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2637155" algn="ctr"/>
                          <a:tab pos="5274310" algn="r"/>
                        </a:tabLst>
                      </a:pPr>
                      <a:r>
                        <a:rPr lang="ru-RU" sz="1300" b="1" dirty="0">
                          <a:latin typeface="Times New Roman" pitchFamily="18" charset="0"/>
                          <a:cs typeface="Times New Roman" pitchFamily="18" charset="0"/>
                        </a:rPr>
                        <a:t>2019-2020 учебный год</a:t>
                      </a:r>
                      <a:endParaRPr lang="ru-RU" sz="1300" b="1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8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3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3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r>
                        <a:rPr lang="ru-RU" sz="13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3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3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ru-RU" sz="13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3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0" dirty="0">
                        <a:solidFill>
                          <a:srgbClr val="00000A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55418" marT="0" marB="0"/>
                </a:tc>
              </a:tr>
            </a:tbl>
          </a:graphicData>
        </a:graphic>
      </p:graphicFrame>
      <p:graphicFrame>
        <p:nvGraphicFramePr>
          <p:cNvPr id="29" name="Диаграмма 28"/>
          <p:cNvGraphicFramePr/>
          <p:nvPr/>
        </p:nvGraphicFramePr>
        <p:xfrm>
          <a:off x="0" y="2192532"/>
          <a:ext cx="5512280" cy="4665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91663527"/>
      </p:ext>
    </p:extLst>
  </p:cSld>
  <p:clrMapOvr>
    <a:masterClrMapping/>
  </p:clrMapOvr>
  <p:transition spd="slow" advClick="0" advTm="1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1242" y="103517"/>
            <a:ext cx="5246759" cy="775439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Результаты участия в спортивных соревнованиях регионального уровня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095555" y="1397000"/>
          <a:ext cx="7660257" cy="5046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91663527"/>
      </p:ext>
    </p:extLst>
  </p:cSld>
  <p:clrMapOvr>
    <a:masterClrMapping/>
  </p:clrMapOvr>
  <p:transition spd="slow" advClick="0" advTm="3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06F71C-DA8B-47F2-B339-BED8C99C6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AE06F71C-DA8B-47F2-B339-BED8C99C6C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6E6F5D-3D31-4008-BC2F-9DDD0657E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graphicEl>
                                              <a:dgm id="{766E6F5D-3D31-4008-BC2F-9DDD0657EF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D1E41B-719C-4333-8673-ED6D579F45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54D1E41B-719C-4333-8673-ED6D579F45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327344-4ABD-47DA-A87C-78FA61BCE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graphicEl>
                                              <a:dgm id="{0B327344-4ABD-47DA-A87C-78FA61BCE6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B8284D-7B0E-4BBC-B067-978EC1AD7B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F7B8284D-7B0E-4BBC-B067-978EC1AD7B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009DF6-D66A-423F-9165-42CE27E3B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62009DF6-D66A-423F-9165-42CE27E3BB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7E615B-9602-4262-BB2C-D8C5C7437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FD7E615B-9602-4262-BB2C-D8C5C74379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8EB945-4B52-40D9-B1DC-96CBD81CB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graphicEl>
                                              <a:dgm id="{218EB945-4B52-40D9-B1DC-96CBD81CB8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734FE4-1339-4E61-813D-224C0EB36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12734FE4-1339-4E61-813D-224C0EB36E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FC1741-723F-4D81-8BAF-7F0924D8C5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graphicEl>
                                              <a:dgm id="{05FC1741-723F-4D81-8BAF-7F0924D8C5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880" y="120770"/>
            <a:ext cx="5246759" cy="775439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Результаты участия в спортивных соревнованиях регионального уровня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095555" y="1397000"/>
          <a:ext cx="7660257" cy="5046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91663527"/>
      </p:ext>
    </p:extLst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06F71C-DA8B-47F2-B339-BED8C99C6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AE06F71C-DA8B-47F2-B339-BED8C99C6C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6E6F5D-3D31-4008-BC2F-9DDD0657E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graphicEl>
                                              <a:dgm id="{766E6F5D-3D31-4008-BC2F-9DDD0657EF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D1E41B-719C-4333-8673-ED6D579F45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54D1E41B-719C-4333-8673-ED6D579F45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327344-4ABD-47DA-A87C-78FA61BCE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graphicEl>
                                              <a:dgm id="{0B327344-4ABD-47DA-A87C-78FA61BCE6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009DF6-D66A-423F-9165-42CE27E3B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62009DF6-D66A-423F-9165-42CE27E3BB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7E615B-9602-4262-BB2C-D8C5C7437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FD7E615B-9602-4262-BB2C-D8C5C74379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8EB945-4B52-40D9-B1DC-96CBD81CB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218EB945-4B52-40D9-B1DC-96CBD81CB8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734FE4-1339-4E61-813D-224C0EB36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graphicEl>
                                              <a:dgm id="{12734FE4-1339-4E61-813D-224C0EB36E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2231" y="120770"/>
            <a:ext cx="5246759" cy="775439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Результаты участия в спортивных соревнованиях межрегионального уровня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397480" y="1466490"/>
          <a:ext cx="7237562" cy="4597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91663527"/>
      </p:ext>
    </p:extLst>
  </p:cSld>
  <p:clrMapOvr>
    <a:masterClrMapping/>
  </p:clrMapOvr>
  <p:transition spd="slow" advClick="0"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06F71C-DA8B-47F2-B339-BED8C99C6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AE06F71C-DA8B-47F2-B339-BED8C99C6C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6E6F5D-3D31-4008-BC2F-9DDD0657E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graphicEl>
                                              <a:dgm id="{766E6F5D-3D31-4008-BC2F-9DDD0657EF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009DF6-D66A-423F-9165-42CE27E3B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62009DF6-D66A-423F-9165-42CE27E3BB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7E615B-9602-4262-BB2C-D8C5C7437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graphicEl>
                                              <a:dgm id="{FD7E615B-9602-4262-BB2C-D8C5C74379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880" y="120770"/>
            <a:ext cx="5246759" cy="775439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Результаты участия в спортивных соревнованиях Всероссийского уровня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095555" y="1397000"/>
          <a:ext cx="7660257" cy="5046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91663527"/>
      </p:ext>
    </p:extLst>
  </p:cSld>
  <p:clrMapOvr>
    <a:masterClrMapping/>
  </p:clrMapOvr>
  <p:transition spd="slow"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06F71C-DA8B-47F2-B339-BED8C99C6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AE06F71C-DA8B-47F2-B339-BED8C99C6C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6E6F5D-3D31-4008-BC2F-9DDD0657E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graphicEl>
                                              <a:dgm id="{766E6F5D-3D31-4008-BC2F-9DDD0657EF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D1E41B-719C-4333-8673-ED6D579F45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54D1E41B-719C-4333-8673-ED6D579F45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327344-4ABD-47DA-A87C-78FA61BCE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graphicEl>
                                              <a:dgm id="{0B327344-4ABD-47DA-A87C-78FA61BCE6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009DF6-D66A-423F-9165-42CE27E3B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62009DF6-D66A-423F-9165-42CE27E3BB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7E615B-9602-4262-BB2C-D8C5C7437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FD7E615B-9602-4262-BB2C-D8C5C74379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8EB945-4B52-40D9-B1DC-96CBD81CB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218EB945-4B52-40D9-B1DC-96CBD81CB8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734FE4-1339-4E61-813D-224C0EB36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graphicEl>
                                              <a:dgm id="{12734FE4-1339-4E61-813D-224C0EB36E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504</Words>
  <Application>Microsoft Office PowerPoint</Application>
  <PresentationFormat>Экран (4:3)</PresentationFormat>
  <Paragraphs>98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Динамика сохранности контингента учащихся</vt:lpstr>
      <vt:lpstr>Результативность освоения образовательной программы</vt:lpstr>
      <vt:lpstr>Результаты участия в спортивных соревнованиях регионального уровня</vt:lpstr>
      <vt:lpstr>Результаты участия в спортивных соревнованиях регионального уровня</vt:lpstr>
      <vt:lpstr>Результаты участия в спортивных соревнованиях межрегионального уровня</vt:lpstr>
      <vt:lpstr>Результаты участия в спортивных соревнованиях Всероссийского уровня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Татьяна</cp:lastModifiedBy>
  <cp:revision>32</cp:revision>
  <dcterms:created xsi:type="dcterms:W3CDTF">2018-09-04T12:10:47Z</dcterms:created>
  <dcterms:modified xsi:type="dcterms:W3CDTF">2021-01-14T05:02:54Z</dcterms:modified>
</cp:coreProperties>
</file>